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9"/>
  </p:sldMasterIdLst>
  <p:notesMasterIdLst>
    <p:notesMasterId r:id="rId59"/>
  </p:notesMasterIdLst>
  <p:handoutMasterIdLst>
    <p:handoutMasterId r:id="rId60"/>
  </p:handoutMasterIdLst>
  <p:sldIdLst>
    <p:sldId id="256" r:id="rId20"/>
    <p:sldId id="267" r:id="rId21"/>
    <p:sldId id="270" r:id="rId22"/>
    <p:sldId id="278" r:id="rId23"/>
    <p:sldId id="281" r:id="rId24"/>
    <p:sldId id="284" r:id="rId25"/>
    <p:sldId id="285" r:id="rId26"/>
    <p:sldId id="286" r:id="rId27"/>
    <p:sldId id="287" r:id="rId28"/>
    <p:sldId id="262" r:id="rId29"/>
    <p:sldId id="277" r:id="rId30"/>
    <p:sldId id="261" r:id="rId31"/>
    <p:sldId id="263" r:id="rId32"/>
    <p:sldId id="264" r:id="rId33"/>
    <p:sldId id="308" r:id="rId34"/>
    <p:sldId id="265" r:id="rId35"/>
    <p:sldId id="269" r:id="rId36"/>
    <p:sldId id="271" r:id="rId37"/>
    <p:sldId id="303" r:id="rId38"/>
    <p:sldId id="304" r:id="rId39"/>
    <p:sldId id="305" r:id="rId40"/>
    <p:sldId id="290" r:id="rId41"/>
    <p:sldId id="293" r:id="rId42"/>
    <p:sldId id="294" r:id="rId43"/>
    <p:sldId id="295" r:id="rId44"/>
    <p:sldId id="296" r:id="rId45"/>
    <p:sldId id="297" r:id="rId46"/>
    <p:sldId id="298" r:id="rId47"/>
    <p:sldId id="299" r:id="rId48"/>
    <p:sldId id="300" r:id="rId49"/>
    <p:sldId id="301" r:id="rId50"/>
    <p:sldId id="302" r:id="rId51"/>
    <p:sldId id="272" r:id="rId52"/>
    <p:sldId id="306" r:id="rId53"/>
    <p:sldId id="309" r:id="rId54"/>
    <p:sldId id="310" r:id="rId55"/>
    <p:sldId id="307" r:id="rId56"/>
    <p:sldId id="260" r:id="rId57"/>
    <p:sldId id="276" r:id="rId58"/>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p:cViewPr varScale="1">
        <p:scale>
          <a:sx n="70" d="100"/>
          <a:sy n="70" d="100"/>
        </p:scale>
        <p:origin x="500" y="60"/>
      </p:cViewPr>
      <p:guideLst/>
    </p:cSldViewPr>
  </p:slideViewPr>
  <p:notesTextViewPr>
    <p:cViewPr>
      <p:scale>
        <a:sx n="100" d="100"/>
        <a:sy n="100" d="100"/>
      </p:scale>
      <p:origin x="0" y="0"/>
    </p:cViewPr>
  </p:notesTextViewPr>
  <p:notesViewPr>
    <p:cSldViewPr>
      <p:cViewPr varScale="1">
        <p:scale>
          <a:sx n="65" d="100"/>
          <a:sy n="65" d="100"/>
        </p:scale>
        <p:origin x="120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28-8-2020</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28-8-2020</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23708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422535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38222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65793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428873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129732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289374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369519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1513216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32281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152247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2935593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162271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900243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415159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3278707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B4B4B"/>
                </a:solidFill>
                <a:effectLst/>
                <a:uLnTx/>
                <a:uFillTx/>
                <a:latin typeface="Arial"/>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dirty="0">
              <a:ln>
                <a:noFill/>
              </a:ln>
              <a:solidFill>
                <a:srgbClr val="4B4B4B"/>
              </a:solidFill>
              <a:effectLst/>
              <a:uLnTx/>
              <a:uFillTx/>
              <a:latin typeface="Arial"/>
              <a:ea typeface="+mn-ea"/>
              <a:cs typeface="+mn-cs"/>
            </a:endParaRPr>
          </a:p>
        </p:txBody>
      </p:sp>
    </p:spTree>
    <p:extLst>
      <p:ext uri="{BB962C8B-B14F-4D97-AF65-F5344CB8AC3E}">
        <p14:creationId xmlns:p14="http://schemas.microsoft.com/office/powerpoint/2010/main" val="1249352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1768871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1362533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35</a:t>
            </a:fld>
            <a:endParaRPr lang="nl-NL" dirty="0"/>
          </a:p>
        </p:txBody>
      </p:sp>
    </p:spTree>
    <p:extLst>
      <p:ext uri="{BB962C8B-B14F-4D97-AF65-F5344CB8AC3E}">
        <p14:creationId xmlns:p14="http://schemas.microsoft.com/office/powerpoint/2010/main" val="1269934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36</a:t>
            </a:fld>
            <a:endParaRPr lang="nl-NL" dirty="0"/>
          </a:p>
        </p:txBody>
      </p:sp>
    </p:spTree>
    <p:extLst>
      <p:ext uri="{BB962C8B-B14F-4D97-AF65-F5344CB8AC3E}">
        <p14:creationId xmlns:p14="http://schemas.microsoft.com/office/powerpoint/2010/main" val="1108013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37</a:t>
            </a:fld>
            <a:endParaRPr lang="nl-NL" dirty="0"/>
          </a:p>
        </p:txBody>
      </p:sp>
    </p:spTree>
    <p:extLst>
      <p:ext uri="{BB962C8B-B14F-4D97-AF65-F5344CB8AC3E}">
        <p14:creationId xmlns:p14="http://schemas.microsoft.com/office/powerpoint/2010/main" val="233412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295571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38</a:t>
            </a:fld>
            <a:endParaRPr lang="nl-NL" dirty="0"/>
          </a:p>
        </p:txBody>
      </p:sp>
    </p:spTree>
    <p:extLst>
      <p:ext uri="{BB962C8B-B14F-4D97-AF65-F5344CB8AC3E}">
        <p14:creationId xmlns:p14="http://schemas.microsoft.com/office/powerpoint/2010/main" val="3996145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39</a:t>
            </a:fld>
            <a:endParaRPr lang="nl-NL" dirty="0"/>
          </a:p>
        </p:txBody>
      </p:sp>
    </p:spTree>
    <p:extLst>
      <p:ext uri="{BB962C8B-B14F-4D97-AF65-F5344CB8AC3E}">
        <p14:creationId xmlns:p14="http://schemas.microsoft.com/office/powerpoint/2010/main" val="375514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128330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329369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348414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406079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120449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3853006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1.xml"/><Relationship Id="rId2" Type="http://schemas.openxmlformats.org/officeDocument/2006/relationships/customXml" Target="../../customXml/item5.xml"/><Relationship Id="rId1" Type="http://schemas.openxmlformats.org/officeDocument/2006/relationships/customXml" Target="../../customXml/item3.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customXml" Target="../../customXml/item6.xml"/><Relationship Id="rId13" Type="http://schemas.openxmlformats.org/officeDocument/2006/relationships/slideMaster" Target="../slideMasters/slideMaster1.xml"/><Relationship Id="rId3" Type="http://schemas.openxmlformats.org/officeDocument/2006/relationships/customXml" Target="../../customXml/item13.xml"/><Relationship Id="rId7" Type="http://schemas.openxmlformats.org/officeDocument/2006/relationships/customXml" Target="../../customXml/item9.xml"/><Relationship Id="rId12" Type="http://schemas.openxmlformats.org/officeDocument/2006/relationships/customXml" Target="../../customXml/item4.xml"/><Relationship Id="rId2" Type="http://schemas.openxmlformats.org/officeDocument/2006/relationships/customXml" Target="../../customXml/item2.xml"/><Relationship Id="rId1" Type="http://schemas.openxmlformats.org/officeDocument/2006/relationships/customXml" Target="../../customXml/item7.xml"/><Relationship Id="rId6" Type="http://schemas.openxmlformats.org/officeDocument/2006/relationships/customXml" Target="../../customXml/item12.xml"/><Relationship Id="rId11" Type="http://schemas.openxmlformats.org/officeDocument/2006/relationships/customXml" Target="../../customXml/item15.xml"/><Relationship Id="rId5" Type="http://schemas.openxmlformats.org/officeDocument/2006/relationships/customXml" Target="../../customXml/item10.xml"/><Relationship Id="rId10" Type="http://schemas.openxmlformats.org/officeDocument/2006/relationships/customXml" Target="../../customXml/item14.xml"/><Relationship Id="rId4" Type="http://schemas.openxmlformats.org/officeDocument/2006/relationships/customXml" Target="../../customXml/item8.xml"/><Relationship Id="rId9" Type="http://schemas.openxmlformats.org/officeDocument/2006/relationships/customXml" Target="../../customXml/item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5" name="Rechthoek 14"/>
          <p:cNvSpPr>
            <a:spLocks noSelect="1"/>
          </p:cNvSpPr>
          <p:nvPr userDrawn="1"/>
        </p:nvSpPr>
        <p:spPr>
          <a:xfrm>
            <a:off x="0" y="2113200"/>
            <a:ext cx="6550294" cy="2696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grpSp>
        <p:nvGrpSpPr>
          <p:cNvPr id="16" name="Groep 15 (JU-Free)"/>
          <p:cNvGrpSpPr>
            <a:grpSpLocks/>
          </p:cNvGrpSpPr>
          <p:nvPr userDrawn="1"/>
        </p:nvGrpSpPr>
        <p:grpSpPr>
          <a:xfrm>
            <a:off x="587224" y="625475"/>
            <a:ext cx="3670931" cy="1163638"/>
            <a:chOff x="587376" y="625475"/>
            <a:chExt cx="3671887" cy="1163638"/>
          </a:xfrm>
        </p:grpSpPr>
        <p:sp>
          <p:nvSpPr>
            <p:cNvPr id="17" name="Vrije vorm 6 (JU-Free)"/>
            <p:cNvSpPr>
              <a:spLocks/>
            </p:cNvSpPr>
            <p:nvPr/>
          </p:nvSpPr>
          <p:spPr bwMode="auto">
            <a:xfrm>
              <a:off x="1519238" y="1330325"/>
              <a:ext cx="1920875" cy="228600"/>
            </a:xfrm>
            <a:custGeom>
              <a:avLst/>
              <a:gdLst>
                <a:gd name="T0" fmla="*/ 4104 w 6047"/>
                <a:gd name="T1" fmla="*/ 154 h 718"/>
                <a:gd name="T2" fmla="*/ 4104 w 6047"/>
                <a:gd name="T3" fmla="*/ 322 h 718"/>
                <a:gd name="T4" fmla="*/ 4382 w 6047"/>
                <a:gd name="T5" fmla="*/ 557 h 718"/>
                <a:gd name="T6" fmla="*/ 3655 w 6047"/>
                <a:gd name="T7" fmla="*/ 292 h 718"/>
                <a:gd name="T8" fmla="*/ 3655 w 6047"/>
                <a:gd name="T9" fmla="*/ 45 h 718"/>
                <a:gd name="T10" fmla="*/ 3602 w 6047"/>
                <a:gd name="T11" fmla="*/ 557 h 718"/>
                <a:gd name="T12" fmla="*/ 3177 w 6047"/>
                <a:gd name="T13" fmla="*/ 249 h 718"/>
                <a:gd name="T14" fmla="*/ 3130 w 6047"/>
                <a:gd name="T15" fmla="*/ 557 h 718"/>
                <a:gd name="T16" fmla="*/ 3329 w 6047"/>
                <a:gd name="T17" fmla="*/ 149 h 718"/>
                <a:gd name="T18" fmla="*/ 4636 w 6047"/>
                <a:gd name="T19" fmla="*/ 569 h 718"/>
                <a:gd name="T20" fmla="*/ 4504 w 6047"/>
                <a:gd name="T21" fmla="*/ 369 h 718"/>
                <a:gd name="T22" fmla="*/ 4636 w 6047"/>
                <a:gd name="T23" fmla="*/ 184 h 718"/>
                <a:gd name="T24" fmla="*/ 5560 w 6047"/>
                <a:gd name="T25" fmla="*/ 557 h 718"/>
                <a:gd name="T26" fmla="*/ 4927 w 6047"/>
                <a:gd name="T27" fmla="*/ 249 h 718"/>
                <a:gd name="T28" fmla="*/ 4880 w 6047"/>
                <a:gd name="T29" fmla="*/ 557 h 718"/>
                <a:gd name="T30" fmla="*/ 5079 w 6047"/>
                <a:gd name="T31" fmla="*/ 149 h 718"/>
                <a:gd name="T32" fmla="*/ 5866 w 6047"/>
                <a:gd name="T33" fmla="*/ 569 h 718"/>
                <a:gd name="T34" fmla="*/ 5733 w 6047"/>
                <a:gd name="T35" fmla="*/ 369 h 718"/>
                <a:gd name="T36" fmla="*/ 5866 w 6047"/>
                <a:gd name="T37" fmla="*/ 184 h 718"/>
                <a:gd name="T38" fmla="*/ 5560 w 6047"/>
                <a:gd name="T39" fmla="*/ 78 h 718"/>
                <a:gd name="T40" fmla="*/ 2866 w 6047"/>
                <a:gd name="T41" fmla="*/ 142 h 718"/>
                <a:gd name="T42" fmla="*/ 2866 w 6047"/>
                <a:gd name="T43" fmla="*/ 142 h 718"/>
                <a:gd name="T44" fmla="*/ 3008 w 6047"/>
                <a:gd name="T45" fmla="*/ 356 h 718"/>
                <a:gd name="T46" fmla="*/ 5415 w 6047"/>
                <a:gd name="T47" fmla="*/ 224 h 718"/>
                <a:gd name="T48" fmla="*/ 5415 w 6047"/>
                <a:gd name="T49" fmla="*/ 470 h 718"/>
                <a:gd name="T50" fmla="*/ 5170 w 6047"/>
                <a:gd name="T51" fmla="*/ 596 h 718"/>
                <a:gd name="T52" fmla="*/ 5466 w 6047"/>
                <a:gd name="T53" fmla="*/ 154 h 718"/>
                <a:gd name="T54" fmla="*/ 5287 w 6047"/>
                <a:gd name="T55" fmla="*/ 184 h 718"/>
                <a:gd name="T56" fmla="*/ 878 w 6047"/>
                <a:gd name="T57" fmla="*/ 231 h 718"/>
                <a:gd name="T58" fmla="*/ 832 w 6047"/>
                <a:gd name="T59" fmla="*/ 706 h 718"/>
                <a:gd name="T60" fmla="*/ 1022 w 6047"/>
                <a:gd name="T61" fmla="*/ 569 h 718"/>
                <a:gd name="T62" fmla="*/ 881 w 6047"/>
                <a:gd name="T63" fmla="*/ 356 h 718"/>
                <a:gd name="T64" fmla="*/ 1469 w 6047"/>
                <a:gd name="T65" fmla="*/ 336 h 718"/>
                <a:gd name="T66" fmla="*/ 1521 w 6047"/>
                <a:gd name="T67" fmla="*/ 272 h 718"/>
                <a:gd name="T68" fmla="*/ 1384 w 6047"/>
                <a:gd name="T69" fmla="*/ 364 h 718"/>
                <a:gd name="T70" fmla="*/ 1306 w 6047"/>
                <a:gd name="T71" fmla="*/ 427 h 718"/>
                <a:gd name="T72" fmla="*/ 1469 w 6047"/>
                <a:gd name="T73" fmla="*/ 336 h 718"/>
                <a:gd name="T74" fmla="*/ 2230 w 6047"/>
                <a:gd name="T75" fmla="*/ 184 h 718"/>
                <a:gd name="T76" fmla="*/ 2040 w 6047"/>
                <a:gd name="T77" fmla="*/ 356 h 718"/>
                <a:gd name="T78" fmla="*/ 1816 w 6047"/>
                <a:gd name="T79" fmla="*/ 142 h 718"/>
                <a:gd name="T80" fmla="*/ 1943 w 6047"/>
                <a:gd name="T81" fmla="*/ 424 h 718"/>
                <a:gd name="T82" fmla="*/ 1816 w 6047"/>
                <a:gd name="T83" fmla="*/ 142 h 718"/>
                <a:gd name="T84" fmla="*/ 1684 w 6047"/>
                <a:gd name="T85" fmla="*/ 328 h 718"/>
                <a:gd name="T86" fmla="*/ 758 w 6047"/>
                <a:gd name="T87" fmla="*/ 356 h 718"/>
                <a:gd name="T88" fmla="*/ 568 w 6047"/>
                <a:gd name="T89" fmla="*/ 184 h 718"/>
                <a:gd name="T90" fmla="*/ 2625 w 6047"/>
                <a:gd name="T91" fmla="*/ 154 h 718"/>
                <a:gd name="T92" fmla="*/ 2494 w 6047"/>
                <a:gd name="T93" fmla="*/ 154 h 718"/>
                <a:gd name="T94" fmla="*/ 2494 w 6047"/>
                <a:gd name="T95" fmla="*/ 471 h 718"/>
                <a:gd name="T96" fmla="*/ 2583 w 6047"/>
                <a:gd name="T97" fmla="*/ 520 h 718"/>
                <a:gd name="T98" fmla="*/ 0 w 6047"/>
                <a:gd name="T99" fmla="*/ 0 h 718"/>
                <a:gd name="T100" fmla="*/ 247 w 6047"/>
                <a:gd name="T101" fmla="*/ 557 h 718"/>
                <a:gd name="T102" fmla="*/ 0 w 6047"/>
                <a:gd name="T103"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47" h="718">
                  <a:moveTo>
                    <a:pt x="4234" y="142"/>
                  </a:moveTo>
                  <a:cubicBezTo>
                    <a:pt x="4178" y="142"/>
                    <a:pt x="4124" y="175"/>
                    <a:pt x="4106" y="224"/>
                  </a:cubicBezTo>
                  <a:cubicBezTo>
                    <a:pt x="4104" y="224"/>
                    <a:pt x="4104" y="224"/>
                    <a:pt x="4104" y="224"/>
                  </a:cubicBezTo>
                  <a:cubicBezTo>
                    <a:pt x="4104" y="154"/>
                    <a:pt x="4104" y="154"/>
                    <a:pt x="4104" y="154"/>
                  </a:cubicBezTo>
                  <a:cubicBezTo>
                    <a:pt x="4055" y="154"/>
                    <a:pt x="4055" y="154"/>
                    <a:pt x="4055" y="154"/>
                  </a:cubicBezTo>
                  <a:cubicBezTo>
                    <a:pt x="4055" y="557"/>
                    <a:pt x="4055" y="557"/>
                    <a:pt x="4055" y="557"/>
                  </a:cubicBezTo>
                  <a:cubicBezTo>
                    <a:pt x="4104" y="557"/>
                    <a:pt x="4104" y="557"/>
                    <a:pt x="4104" y="557"/>
                  </a:cubicBezTo>
                  <a:cubicBezTo>
                    <a:pt x="4104" y="322"/>
                    <a:pt x="4104" y="322"/>
                    <a:pt x="4104" y="322"/>
                  </a:cubicBezTo>
                  <a:cubicBezTo>
                    <a:pt x="4106" y="243"/>
                    <a:pt x="4152" y="184"/>
                    <a:pt x="4230" y="184"/>
                  </a:cubicBezTo>
                  <a:cubicBezTo>
                    <a:pt x="4310" y="184"/>
                    <a:pt x="4333" y="236"/>
                    <a:pt x="4333" y="306"/>
                  </a:cubicBezTo>
                  <a:cubicBezTo>
                    <a:pt x="4333" y="557"/>
                    <a:pt x="4333" y="557"/>
                    <a:pt x="4333" y="557"/>
                  </a:cubicBezTo>
                  <a:cubicBezTo>
                    <a:pt x="4382" y="557"/>
                    <a:pt x="4382" y="557"/>
                    <a:pt x="4382" y="557"/>
                  </a:cubicBezTo>
                  <a:cubicBezTo>
                    <a:pt x="4382" y="298"/>
                    <a:pt x="4382" y="298"/>
                    <a:pt x="4382" y="298"/>
                  </a:cubicBezTo>
                  <a:cubicBezTo>
                    <a:pt x="4382" y="202"/>
                    <a:pt x="4348" y="142"/>
                    <a:pt x="4234" y="142"/>
                  </a:cubicBezTo>
                  <a:close/>
                  <a:moveTo>
                    <a:pt x="3655" y="512"/>
                  </a:moveTo>
                  <a:cubicBezTo>
                    <a:pt x="3655" y="292"/>
                    <a:pt x="3655" y="292"/>
                    <a:pt x="3655" y="292"/>
                  </a:cubicBezTo>
                  <a:cubicBezTo>
                    <a:pt x="3966" y="292"/>
                    <a:pt x="3966" y="292"/>
                    <a:pt x="3966" y="292"/>
                  </a:cubicBezTo>
                  <a:cubicBezTo>
                    <a:pt x="3966" y="246"/>
                    <a:pt x="3966" y="246"/>
                    <a:pt x="3966" y="246"/>
                  </a:cubicBezTo>
                  <a:cubicBezTo>
                    <a:pt x="3655" y="246"/>
                    <a:pt x="3655" y="246"/>
                    <a:pt x="3655" y="246"/>
                  </a:cubicBezTo>
                  <a:cubicBezTo>
                    <a:pt x="3655" y="45"/>
                    <a:pt x="3655" y="45"/>
                    <a:pt x="3655" y="45"/>
                  </a:cubicBezTo>
                  <a:cubicBezTo>
                    <a:pt x="3987" y="45"/>
                    <a:pt x="3987" y="45"/>
                    <a:pt x="3987" y="45"/>
                  </a:cubicBezTo>
                  <a:cubicBezTo>
                    <a:pt x="3987" y="0"/>
                    <a:pt x="3987" y="0"/>
                    <a:pt x="3987" y="0"/>
                  </a:cubicBezTo>
                  <a:cubicBezTo>
                    <a:pt x="3602" y="0"/>
                    <a:pt x="3602" y="0"/>
                    <a:pt x="3602" y="0"/>
                  </a:cubicBezTo>
                  <a:cubicBezTo>
                    <a:pt x="3602" y="557"/>
                    <a:pt x="3602" y="557"/>
                    <a:pt x="3602" y="557"/>
                  </a:cubicBezTo>
                  <a:cubicBezTo>
                    <a:pt x="3991" y="557"/>
                    <a:pt x="3991" y="557"/>
                    <a:pt x="3991" y="557"/>
                  </a:cubicBezTo>
                  <a:cubicBezTo>
                    <a:pt x="3991" y="512"/>
                    <a:pt x="3991" y="512"/>
                    <a:pt x="3991" y="512"/>
                  </a:cubicBezTo>
                  <a:lnTo>
                    <a:pt x="3655" y="512"/>
                  </a:lnTo>
                  <a:close/>
                  <a:moveTo>
                    <a:pt x="3177" y="249"/>
                  </a:moveTo>
                  <a:cubicBezTo>
                    <a:pt x="3175" y="249"/>
                    <a:pt x="3175" y="249"/>
                    <a:pt x="3175" y="249"/>
                  </a:cubicBezTo>
                  <a:cubicBezTo>
                    <a:pt x="3175" y="154"/>
                    <a:pt x="3175" y="154"/>
                    <a:pt x="3175" y="154"/>
                  </a:cubicBezTo>
                  <a:cubicBezTo>
                    <a:pt x="3130" y="154"/>
                    <a:pt x="3130" y="154"/>
                    <a:pt x="3130" y="154"/>
                  </a:cubicBezTo>
                  <a:cubicBezTo>
                    <a:pt x="3130" y="557"/>
                    <a:pt x="3130" y="557"/>
                    <a:pt x="3130" y="557"/>
                  </a:cubicBezTo>
                  <a:cubicBezTo>
                    <a:pt x="3179" y="557"/>
                    <a:pt x="3179" y="557"/>
                    <a:pt x="3179" y="557"/>
                  </a:cubicBezTo>
                  <a:cubicBezTo>
                    <a:pt x="3179" y="342"/>
                    <a:pt x="3179" y="342"/>
                    <a:pt x="3179" y="342"/>
                  </a:cubicBezTo>
                  <a:cubicBezTo>
                    <a:pt x="3179" y="259"/>
                    <a:pt x="3240" y="193"/>
                    <a:pt x="3329" y="198"/>
                  </a:cubicBezTo>
                  <a:cubicBezTo>
                    <a:pt x="3329" y="149"/>
                    <a:pt x="3329" y="149"/>
                    <a:pt x="3329" y="149"/>
                  </a:cubicBezTo>
                  <a:cubicBezTo>
                    <a:pt x="3256" y="146"/>
                    <a:pt x="3202" y="184"/>
                    <a:pt x="3177" y="249"/>
                  </a:cubicBezTo>
                  <a:close/>
                  <a:moveTo>
                    <a:pt x="4636" y="142"/>
                  </a:moveTo>
                  <a:cubicBezTo>
                    <a:pt x="4508" y="142"/>
                    <a:pt x="4454" y="250"/>
                    <a:pt x="4454" y="356"/>
                  </a:cubicBezTo>
                  <a:cubicBezTo>
                    <a:pt x="4454" y="470"/>
                    <a:pt x="4508" y="569"/>
                    <a:pt x="4636" y="569"/>
                  </a:cubicBezTo>
                  <a:cubicBezTo>
                    <a:pt x="4738" y="569"/>
                    <a:pt x="4791" y="516"/>
                    <a:pt x="4812" y="424"/>
                  </a:cubicBezTo>
                  <a:cubicBezTo>
                    <a:pt x="4763" y="424"/>
                    <a:pt x="4763" y="424"/>
                    <a:pt x="4763" y="424"/>
                  </a:cubicBezTo>
                  <a:cubicBezTo>
                    <a:pt x="4747" y="485"/>
                    <a:pt x="4708" y="528"/>
                    <a:pt x="4636" y="528"/>
                  </a:cubicBezTo>
                  <a:cubicBezTo>
                    <a:pt x="4542" y="528"/>
                    <a:pt x="4504" y="441"/>
                    <a:pt x="4504" y="369"/>
                  </a:cubicBezTo>
                  <a:cubicBezTo>
                    <a:pt x="4814" y="369"/>
                    <a:pt x="4814" y="369"/>
                    <a:pt x="4814" y="369"/>
                  </a:cubicBezTo>
                  <a:cubicBezTo>
                    <a:pt x="4818" y="256"/>
                    <a:pt x="4766" y="142"/>
                    <a:pt x="4636" y="142"/>
                  </a:cubicBezTo>
                  <a:close/>
                  <a:moveTo>
                    <a:pt x="4504" y="328"/>
                  </a:moveTo>
                  <a:cubicBezTo>
                    <a:pt x="4512" y="254"/>
                    <a:pt x="4556" y="184"/>
                    <a:pt x="4636" y="184"/>
                  </a:cubicBezTo>
                  <a:cubicBezTo>
                    <a:pt x="4716" y="184"/>
                    <a:pt x="4762" y="254"/>
                    <a:pt x="4764" y="328"/>
                  </a:cubicBezTo>
                  <a:lnTo>
                    <a:pt x="4504" y="328"/>
                  </a:lnTo>
                  <a:close/>
                  <a:moveTo>
                    <a:pt x="5560" y="154"/>
                  </a:moveTo>
                  <a:cubicBezTo>
                    <a:pt x="5560" y="557"/>
                    <a:pt x="5560" y="557"/>
                    <a:pt x="5560" y="557"/>
                  </a:cubicBezTo>
                  <a:cubicBezTo>
                    <a:pt x="5610" y="557"/>
                    <a:pt x="5610" y="557"/>
                    <a:pt x="5610" y="557"/>
                  </a:cubicBezTo>
                  <a:cubicBezTo>
                    <a:pt x="5610" y="154"/>
                    <a:pt x="5610" y="154"/>
                    <a:pt x="5610" y="154"/>
                  </a:cubicBezTo>
                  <a:lnTo>
                    <a:pt x="5560" y="154"/>
                  </a:lnTo>
                  <a:close/>
                  <a:moveTo>
                    <a:pt x="4927" y="249"/>
                  </a:moveTo>
                  <a:cubicBezTo>
                    <a:pt x="4925" y="249"/>
                    <a:pt x="4925" y="249"/>
                    <a:pt x="4925" y="249"/>
                  </a:cubicBezTo>
                  <a:cubicBezTo>
                    <a:pt x="4925" y="154"/>
                    <a:pt x="4925" y="154"/>
                    <a:pt x="4925" y="154"/>
                  </a:cubicBezTo>
                  <a:cubicBezTo>
                    <a:pt x="4880" y="154"/>
                    <a:pt x="4880" y="154"/>
                    <a:pt x="4880" y="154"/>
                  </a:cubicBezTo>
                  <a:cubicBezTo>
                    <a:pt x="4880" y="557"/>
                    <a:pt x="4880" y="557"/>
                    <a:pt x="4880" y="557"/>
                  </a:cubicBezTo>
                  <a:cubicBezTo>
                    <a:pt x="4929" y="557"/>
                    <a:pt x="4929" y="557"/>
                    <a:pt x="4929" y="557"/>
                  </a:cubicBezTo>
                  <a:cubicBezTo>
                    <a:pt x="4929" y="342"/>
                    <a:pt x="4929" y="342"/>
                    <a:pt x="4929" y="342"/>
                  </a:cubicBezTo>
                  <a:cubicBezTo>
                    <a:pt x="4929" y="259"/>
                    <a:pt x="4990" y="193"/>
                    <a:pt x="5079" y="198"/>
                  </a:cubicBezTo>
                  <a:cubicBezTo>
                    <a:pt x="5079" y="149"/>
                    <a:pt x="5079" y="149"/>
                    <a:pt x="5079" y="149"/>
                  </a:cubicBezTo>
                  <a:cubicBezTo>
                    <a:pt x="5006" y="146"/>
                    <a:pt x="4952" y="184"/>
                    <a:pt x="4927" y="249"/>
                  </a:cubicBezTo>
                  <a:close/>
                  <a:moveTo>
                    <a:pt x="5866" y="142"/>
                  </a:moveTo>
                  <a:cubicBezTo>
                    <a:pt x="5738" y="142"/>
                    <a:pt x="5684" y="250"/>
                    <a:pt x="5684" y="356"/>
                  </a:cubicBezTo>
                  <a:cubicBezTo>
                    <a:pt x="5684" y="470"/>
                    <a:pt x="5738" y="569"/>
                    <a:pt x="5866" y="569"/>
                  </a:cubicBezTo>
                  <a:cubicBezTo>
                    <a:pt x="5967" y="569"/>
                    <a:pt x="6020" y="516"/>
                    <a:pt x="6041" y="424"/>
                  </a:cubicBezTo>
                  <a:cubicBezTo>
                    <a:pt x="5992" y="424"/>
                    <a:pt x="5992" y="424"/>
                    <a:pt x="5992" y="424"/>
                  </a:cubicBezTo>
                  <a:cubicBezTo>
                    <a:pt x="5976" y="485"/>
                    <a:pt x="5938" y="528"/>
                    <a:pt x="5866" y="528"/>
                  </a:cubicBezTo>
                  <a:cubicBezTo>
                    <a:pt x="5771" y="528"/>
                    <a:pt x="5734" y="441"/>
                    <a:pt x="5733" y="369"/>
                  </a:cubicBezTo>
                  <a:cubicBezTo>
                    <a:pt x="6043" y="369"/>
                    <a:pt x="6043" y="369"/>
                    <a:pt x="6043" y="369"/>
                  </a:cubicBezTo>
                  <a:cubicBezTo>
                    <a:pt x="6047" y="256"/>
                    <a:pt x="5995" y="142"/>
                    <a:pt x="5866" y="142"/>
                  </a:cubicBezTo>
                  <a:close/>
                  <a:moveTo>
                    <a:pt x="5733" y="328"/>
                  </a:moveTo>
                  <a:cubicBezTo>
                    <a:pt x="5741" y="254"/>
                    <a:pt x="5785" y="184"/>
                    <a:pt x="5866" y="184"/>
                  </a:cubicBezTo>
                  <a:cubicBezTo>
                    <a:pt x="5945" y="184"/>
                    <a:pt x="5991" y="254"/>
                    <a:pt x="5994" y="328"/>
                  </a:cubicBezTo>
                  <a:lnTo>
                    <a:pt x="5733" y="328"/>
                  </a:lnTo>
                  <a:close/>
                  <a:moveTo>
                    <a:pt x="5560" y="0"/>
                  </a:moveTo>
                  <a:cubicBezTo>
                    <a:pt x="5560" y="78"/>
                    <a:pt x="5560" y="78"/>
                    <a:pt x="5560" y="78"/>
                  </a:cubicBezTo>
                  <a:cubicBezTo>
                    <a:pt x="5610" y="78"/>
                    <a:pt x="5610" y="78"/>
                    <a:pt x="5610" y="78"/>
                  </a:cubicBezTo>
                  <a:cubicBezTo>
                    <a:pt x="5610" y="0"/>
                    <a:pt x="5610" y="0"/>
                    <a:pt x="5610" y="0"/>
                  </a:cubicBezTo>
                  <a:lnTo>
                    <a:pt x="5560" y="0"/>
                  </a:lnTo>
                  <a:close/>
                  <a:moveTo>
                    <a:pt x="2866" y="142"/>
                  </a:moveTo>
                  <a:cubicBezTo>
                    <a:pt x="2743" y="142"/>
                    <a:pt x="2676" y="240"/>
                    <a:pt x="2676" y="356"/>
                  </a:cubicBezTo>
                  <a:cubicBezTo>
                    <a:pt x="2676" y="471"/>
                    <a:pt x="2743" y="569"/>
                    <a:pt x="2866" y="569"/>
                  </a:cubicBezTo>
                  <a:cubicBezTo>
                    <a:pt x="2990" y="569"/>
                    <a:pt x="3057" y="471"/>
                    <a:pt x="3057" y="356"/>
                  </a:cubicBezTo>
                  <a:cubicBezTo>
                    <a:pt x="3057" y="240"/>
                    <a:pt x="2990" y="142"/>
                    <a:pt x="2866" y="142"/>
                  </a:cubicBezTo>
                  <a:close/>
                  <a:moveTo>
                    <a:pt x="2866" y="528"/>
                  </a:moveTo>
                  <a:cubicBezTo>
                    <a:pt x="2772" y="528"/>
                    <a:pt x="2725" y="442"/>
                    <a:pt x="2725" y="356"/>
                  </a:cubicBezTo>
                  <a:cubicBezTo>
                    <a:pt x="2725" y="270"/>
                    <a:pt x="2772" y="184"/>
                    <a:pt x="2866" y="184"/>
                  </a:cubicBezTo>
                  <a:cubicBezTo>
                    <a:pt x="2961" y="184"/>
                    <a:pt x="3008" y="270"/>
                    <a:pt x="3008" y="356"/>
                  </a:cubicBezTo>
                  <a:cubicBezTo>
                    <a:pt x="3008" y="442"/>
                    <a:pt x="2961" y="528"/>
                    <a:pt x="2866" y="528"/>
                  </a:cubicBezTo>
                  <a:close/>
                  <a:moveTo>
                    <a:pt x="5417" y="154"/>
                  </a:moveTo>
                  <a:cubicBezTo>
                    <a:pt x="5417" y="224"/>
                    <a:pt x="5417" y="224"/>
                    <a:pt x="5417" y="224"/>
                  </a:cubicBezTo>
                  <a:cubicBezTo>
                    <a:pt x="5415" y="224"/>
                    <a:pt x="5415" y="224"/>
                    <a:pt x="5415" y="224"/>
                  </a:cubicBezTo>
                  <a:cubicBezTo>
                    <a:pt x="5396" y="179"/>
                    <a:pt x="5346" y="142"/>
                    <a:pt x="5287" y="142"/>
                  </a:cubicBezTo>
                  <a:cubicBezTo>
                    <a:pt x="5171" y="142"/>
                    <a:pt x="5106" y="235"/>
                    <a:pt x="5106" y="346"/>
                  </a:cubicBezTo>
                  <a:cubicBezTo>
                    <a:pt x="5106" y="460"/>
                    <a:pt x="5158" y="552"/>
                    <a:pt x="5287" y="552"/>
                  </a:cubicBezTo>
                  <a:cubicBezTo>
                    <a:pt x="5345" y="552"/>
                    <a:pt x="5393" y="519"/>
                    <a:pt x="5415" y="470"/>
                  </a:cubicBezTo>
                  <a:cubicBezTo>
                    <a:pt x="5417" y="470"/>
                    <a:pt x="5417" y="470"/>
                    <a:pt x="5417" y="470"/>
                  </a:cubicBezTo>
                  <a:cubicBezTo>
                    <a:pt x="5417" y="524"/>
                    <a:pt x="5417" y="524"/>
                    <a:pt x="5417" y="524"/>
                  </a:cubicBezTo>
                  <a:cubicBezTo>
                    <a:pt x="5417" y="623"/>
                    <a:pt x="5378" y="676"/>
                    <a:pt x="5287" y="676"/>
                  </a:cubicBezTo>
                  <a:cubicBezTo>
                    <a:pt x="5233" y="676"/>
                    <a:pt x="5180" y="656"/>
                    <a:pt x="5170" y="596"/>
                  </a:cubicBezTo>
                  <a:cubicBezTo>
                    <a:pt x="5120" y="596"/>
                    <a:pt x="5120" y="596"/>
                    <a:pt x="5120" y="596"/>
                  </a:cubicBezTo>
                  <a:cubicBezTo>
                    <a:pt x="5127" y="682"/>
                    <a:pt x="5207" y="718"/>
                    <a:pt x="5287" y="718"/>
                  </a:cubicBezTo>
                  <a:cubicBezTo>
                    <a:pt x="5419" y="718"/>
                    <a:pt x="5465" y="644"/>
                    <a:pt x="5466" y="524"/>
                  </a:cubicBezTo>
                  <a:cubicBezTo>
                    <a:pt x="5466" y="154"/>
                    <a:pt x="5466" y="154"/>
                    <a:pt x="5466" y="154"/>
                  </a:cubicBezTo>
                  <a:lnTo>
                    <a:pt x="5417" y="154"/>
                  </a:lnTo>
                  <a:close/>
                  <a:moveTo>
                    <a:pt x="5287" y="511"/>
                  </a:moveTo>
                  <a:cubicBezTo>
                    <a:pt x="5197" y="511"/>
                    <a:pt x="5154" y="432"/>
                    <a:pt x="5154" y="351"/>
                  </a:cubicBezTo>
                  <a:cubicBezTo>
                    <a:pt x="5154" y="268"/>
                    <a:pt x="5194" y="184"/>
                    <a:pt x="5287" y="184"/>
                  </a:cubicBezTo>
                  <a:cubicBezTo>
                    <a:pt x="5380" y="184"/>
                    <a:pt x="5417" y="272"/>
                    <a:pt x="5417" y="351"/>
                  </a:cubicBezTo>
                  <a:cubicBezTo>
                    <a:pt x="5417" y="433"/>
                    <a:pt x="5372" y="511"/>
                    <a:pt x="5287" y="511"/>
                  </a:cubicBezTo>
                  <a:close/>
                  <a:moveTo>
                    <a:pt x="1022" y="142"/>
                  </a:moveTo>
                  <a:cubicBezTo>
                    <a:pt x="957" y="142"/>
                    <a:pt x="901" y="176"/>
                    <a:pt x="878" y="231"/>
                  </a:cubicBezTo>
                  <a:cubicBezTo>
                    <a:pt x="877" y="231"/>
                    <a:pt x="877" y="231"/>
                    <a:pt x="877" y="231"/>
                  </a:cubicBezTo>
                  <a:cubicBezTo>
                    <a:pt x="877" y="154"/>
                    <a:pt x="877" y="154"/>
                    <a:pt x="877" y="154"/>
                  </a:cubicBezTo>
                  <a:cubicBezTo>
                    <a:pt x="832" y="154"/>
                    <a:pt x="832" y="154"/>
                    <a:pt x="832" y="154"/>
                  </a:cubicBezTo>
                  <a:cubicBezTo>
                    <a:pt x="832" y="706"/>
                    <a:pt x="832" y="706"/>
                    <a:pt x="832" y="706"/>
                  </a:cubicBezTo>
                  <a:cubicBezTo>
                    <a:pt x="881" y="706"/>
                    <a:pt x="881" y="706"/>
                    <a:pt x="881" y="706"/>
                  </a:cubicBezTo>
                  <a:cubicBezTo>
                    <a:pt x="881" y="480"/>
                    <a:pt x="881" y="480"/>
                    <a:pt x="881" y="480"/>
                  </a:cubicBezTo>
                  <a:cubicBezTo>
                    <a:pt x="882" y="480"/>
                    <a:pt x="882" y="480"/>
                    <a:pt x="882" y="480"/>
                  </a:cubicBezTo>
                  <a:cubicBezTo>
                    <a:pt x="904" y="538"/>
                    <a:pt x="962" y="569"/>
                    <a:pt x="1022" y="569"/>
                  </a:cubicBezTo>
                  <a:cubicBezTo>
                    <a:pt x="1145" y="569"/>
                    <a:pt x="1203" y="470"/>
                    <a:pt x="1203" y="356"/>
                  </a:cubicBezTo>
                  <a:cubicBezTo>
                    <a:pt x="1203" y="242"/>
                    <a:pt x="1145" y="142"/>
                    <a:pt x="1022" y="142"/>
                  </a:cubicBezTo>
                  <a:close/>
                  <a:moveTo>
                    <a:pt x="1022" y="528"/>
                  </a:moveTo>
                  <a:cubicBezTo>
                    <a:pt x="918" y="528"/>
                    <a:pt x="881" y="439"/>
                    <a:pt x="881" y="356"/>
                  </a:cubicBezTo>
                  <a:cubicBezTo>
                    <a:pt x="881" y="264"/>
                    <a:pt x="914" y="184"/>
                    <a:pt x="1022" y="184"/>
                  </a:cubicBezTo>
                  <a:cubicBezTo>
                    <a:pt x="1116" y="184"/>
                    <a:pt x="1154" y="272"/>
                    <a:pt x="1154" y="356"/>
                  </a:cubicBezTo>
                  <a:cubicBezTo>
                    <a:pt x="1154" y="439"/>
                    <a:pt x="1116" y="528"/>
                    <a:pt x="1022" y="528"/>
                  </a:cubicBezTo>
                  <a:close/>
                  <a:moveTo>
                    <a:pt x="1469" y="336"/>
                  </a:moveTo>
                  <a:cubicBezTo>
                    <a:pt x="1404" y="321"/>
                    <a:pt x="1404" y="321"/>
                    <a:pt x="1404" y="321"/>
                  </a:cubicBezTo>
                  <a:cubicBezTo>
                    <a:pt x="1370" y="313"/>
                    <a:pt x="1320" y="297"/>
                    <a:pt x="1320" y="254"/>
                  </a:cubicBezTo>
                  <a:cubicBezTo>
                    <a:pt x="1320" y="201"/>
                    <a:pt x="1372" y="184"/>
                    <a:pt x="1416" y="184"/>
                  </a:cubicBezTo>
                  <a:cubicBezTo>
                    <a:pt x="1472" y="184"/>
                    <a:pt x="1518" y="211"/>
                    <a:pt x="1521" y="272"/>
                  </a:cubicBezTo>
                  <a:cubicBezTo>
                    <a:pt x="1570" y="272"/>
                    <a:pt x="1570" y="272"/>
                    <a:pt x="1570" y="272"/>
                  </a:cubicBezTo>
                  <a:cubicBezTo>
                    <a:pt x="1567" y="185"/>
                    <a:pt x="1503" y="142"/>
                    <a:pt x="1422" y="142"/>
                  </a:cubicBezTo>
                  <a:cubicBezTo>
                    <a:pt x="1352" y="142"/>
                    <a:pt x="1271" y="174"/>
                    <a:pt x="1271" y="256"/>
                  </a:cubicBezTo>
                  <a:cubicBezTo>
                    <a:pt x="1271" y="324"/>
                    <a:pt x="1320" y="346"/>
                    <a:pt x="1384" y="364"/>
                  </a:cubicBezTo>
                  <a:cubicBezTo>
                    <a:pt x="1447" y="378"/>
                    <a:pt x="1447" y="378"/>
                    <a:pt x="1447" y="378"/>
                  </a:cubicBezTo>
                  <a:cubicBezTo>
                    <a:pt x="1491" y="388"/>
                    <a:pt x="1535" y="404"/>
                    <a:pt x="1535" y="451"/>
                  </a:cubicBezTo>
                  <a:cubicBezTo>
                    <a:pt x="1535" y="507"/>
                    <a:pt x="1471" y="528"/>
                    <a:pt x="1425" y="528"/>
                  </a:cubicBezTo>
                  <a:cubicBezTo>
                    <a:pt x="1359" y="528"/>
                    <a:pt x="1310" y="493"/>
                    <a:pt x="1306" y="427"/>
                  </a:cubicBezTo>
                  <a:cubicBezTo>
                    <a:pt x="1257" y="427"/>
                    <a:pt x="1257" y="427"/>
                    <a:pt x="1257" y="427"/>
                  </a:cubicBezTo>
                  <a:cubicBezTo>
                    <a:pt x="1265" y="525"/>
                    <a:pt x="1329" y="569"/>
                    <a:pt x="1422" y="569"/>
                  </a:cubicBezTo>
                  <a:cubicBezTo>
                    <a:pt x="1498" y="569"/>
                    <a:pt x="1584" y="535"/>
                    <a:pt x="1584" y="448"/>
                  </a:cubicBezTo>
                  <a:cubicBezTo>
                    <a:pt x="1584" y="378"/>
                    <a:pt x="1526" y="345"/>
                    <a:pt x="1469" y="336"/>
                  </a:cubicBezTo>
                  <a:close/>
                  <a:moveTo>
                    <a:pt x="2347" y="413"/>
                  </a:moveTo>
                  <a:cubicBezTo>
                    <a:pt x="2341" y="480"/>
                    <a:pt x="2291" y="528"/>
                    <a:pt x="2230" y="528"/>
                  </a:cubicBezTo>
                  <a:cubicBezTo>
                    <a:pt x="2136" y="528"/>
                    <a:pt x="2089" y="442"/>
                    <a:pt x="2089" y="356"/>
                  </a:cubicBezTo>
                  <a:cubicBezTo>
                    <a:pt x="2089" y="270"/>
                    <a:pt x="2136" y="184"/>
                    <a:pt x="2230" y="184"/>
                  </a:cubicBezTo>
                  <a:cubicBezTo>
                    <a:pt x="2294" y="184"/>
                    <a:pt x="2331" y="221"/>
                    <a:pt x="2344" y="281"/>
                  </a:cubicBezTo>
                  <a:cubicBezTo>
                    <a:pt x="2393" y="281"/>
                    <a:pt x="2393" y="281"/>
                    <a:pt x="2393" y="281"/>
                  </a:cubicBezTo>
                  <a:cubicBezTo>
                    <a:pt x="2382" y="189"/>
                    <a:pt x="2316" y="142"/>
                    <a:pt x="2230" y="142"/>
                  </a:cubicBezTo>
                  <a:cubicBezTo>
                    <a:pt x="2107" y="142"/>
                    <a:pt x="2040" y="240"/>
                    <a:pt x="2040" y="356"/>
                  </a:cubicBezTo>
                  <a:cubicBezTo>
                    <a:pt x="2040" y="471"/>
                    <a:pt x="2107" y="569"/>
                    <a:pt x="2230" y="569"/>
                  </a:cubicBezTo>
                  <a:cubicBezTo>
                    <a:pt x="2320" y="569"/>
                    <a:pt x="2383" y="510"/>
                    <a:pt x="2396" y="413"/>
                  </a:cubicBezTo>
                  <a:lnTo>
                    <a:pt x="2347" y="413"/>
                  </a:lnTo>
                  <a:close/>
                  <a:moveTo>
                    <a:pt x="1816" y="142"/>
                  </a:moveTo>
                  <a:cubicBezTo>
                    <a:pt x="1688" y="142"/>
                    <a:pt x="1635" y="250"/>
                    <a:pt x="1635" y="356"/>
                  </a:cubicBezTo>
                  <a:cubicBezTo>
                    <a:pt x="1635" y="470"/>
                    <a:pt x="1688" y="569"/>
                    <a:pt x="1816" y="569"/>
                  </a:cubicBezTo>
                  <a:cubicBezTo>
                    <a:pt x="1918" y="569"/>
                    <a:pt x="1971" y="516"/>
                    <a:pt x="1992" y="424"/>
                  </a:cubicBezTo>
                  <a:cubicBezTo>
                    <a:pt x="1943" y="424"/>
                    <a:pt x="1943" y="424"/>
                    <a:pt x="1943" y="424"/>
                  </a:cubicBezTo>
                  <a:cubicBezTo>
                    <a:pt x="1928" y="485"/>
                    <a:pt x="1888" y="528"/>
                    <a:pt x="1816" y="528"/>
                  </a:cubicBezTo>
                  <a:cubicBezTo>
                    <a:pt x="1722" y="528"/>
                    <a:pt x="1685" y="441"/>
                    <a:pt x="1684" y="369"/>
                  </a:cubicBezTo>
                  <a:cubicBezTo>
                    <a:pt x="1994" y="369"/>
                    <a:pt x="1994" y="369"/>
                    <a:pt x="1994" y="369"/>
                  </a:cubicBezTo>
                  <a:cubicBezTo>
                    <a:pt x="1998" y="256"/>
                    <a:pt x="1946" y="142"/>
                    <a:pt x="1816" y="142"/>
                  </a:cubicBezTo>
                  <a:close/>
                  <a:moveTo>
                    <a:pt x="1684" y="328"/>
                  </a:moveTo>
                  <a:cubicBezTo>
                    <a:pt x="1692" y="254"/>
                    <a:pt x="1736" y="184"/>
                    <a:pt x="1816" y="184"/>
                  </a:cubicBezTo>
                  <a:cubicBezTo>
                    <a:pt x="1896" y="184"/>
                    <a:pt x="1942" y="254"/>
                    <a:pt x="1945" y="328"/>
                  </a:cubicBezTo>
                  <a:lnTo>
                    <a:pt x="1684" y="328"/>
                  </a:lnTo>
                  <a:close/>
                  <a:moveTo>
                    <a:pt x="568" y="142"/>
                  </a:moveTo>
                  <a:cubicBezTo>
                    <a:pt x="444" y="142"/>
                    <a:pt x="377" y="240"/>
                    <a:pt x="377" y="356"/>
                  </a:cubicBezTo>
                  <a:cubicBezTo>
                    <a:pt x="377" y="471"/>
                    <a:pt x="444" y="569"/>
                    <a:pt x="568" y="569"/>
                  </a:cubicBezTo>
                  <a:cubicBezTo>
                    <a:pt x="691" y="569"/>
                    <a:pt x="758" y="471"/>
                    <a:pt x="758" y="356"/>
                  </a:cubicBezTo>
                  <a:cubicBezTo>
                    <a:pt x="758" y="240"/>
                    <a:pt x="691" y="142"/>
                    <a:pt x="568" y="142"/>
                  </a:cubicBezTo>
                  <a:close/>
                  <a:moveTo>
                    <a:pt x="568" y="528"/>
                  </a:moveTo>
                  <a:cubicBezTo>
                    <a:pt x="474" y="528"/>
                    <a:pt x="426" y="442"/>
                    <a:pt x="426" y="356"/>
                  </a:cubicBezTo>
                  <a:cubicBezTo>
                    <a:pt x="426" y="270"/>
                    <a:pt x="474" y="184"/>
                    <a:pt x="568" y="184"/>
                  </a:cubicBezTo>
                  <a:cubicBezTo>
                    <a:pt x="662" y="184"/>
                    <a:pt x="709" y="270"/>
                    <a:pt x="709" y="356"/>
                  </a:cubicBezTo>
                  <a:cubicBezTo>
                    <a:pt x="709" y="442"/>
                    <a:pt x="662" y="528"/>
                    <a:pt x="568" y="528"/>
                  </a:cubicBezTo>
                  <a:close/>
                  <a:moveTo>
                    <a:pt x="2625" y="196"/>
                  </a:moveTo>
                  <a:cubicBezTo>
                    <a:pt x="2625" y="154"/>
                    <a:pt x="2625" y="154"/>
                    <a:pt x="2625" y="154"/>
                  </a:cubicBezTo>
                  <a:cubicBezTo>
                    <a:pt x="2543" y="154"/>
                    <a:pt x="2543" y="154"/>
                    <a:pt x="2543" y="154"/>
                  </a:cubicBezTo>
                  <a:cubicBezTo>
                    <a:pt x="2543" y="33"/>
                    <a:pt x="2543" y="33"/>
                    <a:pt x="2543" y="33"/>
                  </a:cubicBezTo>
                  <a:cubicBezTo>
                    <a:pt x="2494" y="33"/>
                    <a:pt x="2494" y="33"/>
                    <a:pt x="2494" y="33"/>
                  </a:cubicBezTo>
                  <a:cubicBezTo>
                    <a:pt x="2494" y="154"/>
                    <a:pt x="2494" y="154"/>
                    <a:pt x="2494" y="154"/>
                  </a:cubicBezTo>
                  <a:cubicBezTo>
                    <a:pt x="2424" y="154"/>
                    <a:pt x="2424" y="154"/>
                    <a:pt x="2424" y="154"/>
                  </a:cubicBezTo>
                  <a:cubicBezTo>
                    <a:pt x="2424" y="196"/>
                    <a:pt x="2424" y="196"/>
                    <a:pt x="2424" y="196"/>
                  </a:cubicBezTo>
                  <a:cubicBezTo>
                    <a:pt x="2494" y="196"/>
                    <a:pt x="2494" y="196"/>
                    <a:pt x="2494" y="196"/>
                  </a:cubicBezTo>
                  <a:cubicBezTo>
                    <a:pt x="2494" y="471"/>
                    <a:pt x="2494" y="471"/>
                    <a:pt x="2494" y="471"/>
                  </a:cubicBezTo>
                  <a:cubicBezTo>
                    <a:pt x="2493" y="540"/>
                    <a:pt x="2516" y="562"/>
                    <a:pt x="2582" y="562"/>
                  </a:cubicBezTo>
                  <a:cubicBezTo>
                    <a:pt x="2596" y="562"/>
                    <a:pt x="2610" y="560"/>
                    <a:pt x="2625" y="560"/>
                  </a:cubicBezTo>
                  <a:cubicBezTo>
                    <a:pt x="2625" y="518"/>
                    <a:pt x="2625" y="518"/>
                    <a:pt x="2625" y="518"/>
                  </a:cubicBezTo>
                  <a:cubicBezTo>
                    <a:pt x="2611" y="520"/>
                    <a:pt x="2597" y="520"/>
                    <a:pt x="2583" y="520"/>
                  </a:cubicBezTo>
                  <a:cubicBezTo>
                    <a:pt x="2548" y="518"/>
                    <a:pt x="2543" y="499"/>
                    <a:pt x="2543" y="467"/>
                  </a:cubicBezTo>
                  <a:cubicBezTo>
                    <a:pt x="2543" y="196"/>
                    <a:pt x="2543" y="196"/>
                    <a:pt x="2543" y="196"/>
                  </a:cubicBezTo>
                  <a:lnTo>
                    <a:pt x="2625" y="196"/>
                  </a:lnTo>
                  <a:close/>
                  <a:moveTo>
                    <a:pt x="0" y="0"/>
                  </a:moveTo>
                  <a:cubicBezTo>
                    <a:pt x="0" y="45"/>
                    <a:pt x="0" y="45"/>
                    <a:pt x="0" y="45"/>
                  </a:cubicBezTo>
                  <a:cubicBezTo>
                    <a:pt x="194" y="45"/>
                    <a:pt x="194" y="45"/>
                    <a:pt x="194" y="45"/>
                  </a:cubicBezTo>
                  <a:cubicBezTo>
                    <a:pt x="194" y="557"/>
                    <a:pt x="194" y="557"/>
                    <a:pt x="194" y="557"/>
                  </a:cubicBezTo>
                  <a:cubicBezTo>
                    <a:pt x="247" y="557"/>
                    <a:pt x="247" y="557"/>
                    <a:pt x="247" y="557"/>
                  </a:cubicBezTo>
                  <a:cubicBezTo>
                    <a:pt x="247" y="45"/>
                    <a:pt x="247" y="45"/>
                    <a:pt x="247" y="45"/>
                  </a:cubicBezTo>
                  <a:cubicBezTo>
                    <a:pt x="442" y="45"/>
                    <a:pt x="442" y="45"/>
                    <a:pt x="442" y="45"/>
                  </a:cubicBezTo>
                  <a:cubicBezTo>
                    <a:pt x="442" y="0"/>
                    <a:pt x="442" y="0"/>
                    <a:pt x="442" y="0"/>
                  </a:cubicBezTo>
                  <a:lnTo>
                    <a:pt x="0" y="0"/>
                  </a:lnTo>
                  <a:close/>
                </a:path>
              </a:pathLst>
            </a:custGeom>
            <a:solidFill>
              <a:srgbClr val="E94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8" name="Vrije vorm 7 (JU-Free)"/>
            <p:cNvSpPr>
              <a:spLocks/>
            </p:cNvSpPr>
            <p:nvPr/>
          </p:nvSpPr>
          <p:spPr bwMode="auto">
            <a:xfrm>
              <a:off x="587376" y="625475"/>
              <a:ext cx="976313" cy="1163638"/>
            </a:xfrm>
            <a:custGeom>
              <a:avLst/>
              <a:gdLst>
                <a:gd name="T0" fmla="*/ 2628 w 3073"/>
                <a:gd name="T1" fmla="*/ 890 h 3662"/>
                <a:gd name="T2" fmla="*/ 3073 w 3073"/>
                <a:gd name="T3" fmla="*/ 445 h 3662"/>
                <a:gd name="T4" fmla="*/ 2628 w 3073"/>
                <a:gd name="T5" fmla="*/ 0 h 3662"/>
                <a:gd name="T6" fmla="*/ 2183 w 3073"/>
                <a:gd name="T7" fmla="*/ 445 h 3662"/>
                <a:gd name="T8" fmla="*/ 2488 w 3073"/>
                <a:gd name="T9" fmla="*/ 867 h 3662"/>
                <a:gd name="T10" fmla="*/ 2387 w 3073"/>
                <a:gd name="T11" fmla="*/ 1291 h 3662"/>
                <a:gd name="T12" fmla="*/ 2352 w 3073"/>
                <a:gd name="T13" fmla="*/ 1289 h 3662"/>
                <a:gd name="T14" fmla="*/ 2039 w 3073"/>
                <a:gd name="T15" fmla="*/ 1601 h 3662"/>
                <a:gd name="T16" fmla="*/ 2081 w 3073"/>
                <a:gd name="T17" fmla="*/ 1757 h 3662"/>
                <a:gd name="T18" fmla="*/ 1815 w 3073"/>
                <a:gd name="T19" fmla="*/ 1955 h 3662"/>
                <a:gd name="T20" fmla="*/ 1483 w 3073"/>
                <a:gd name="T21" fmla="*/ 1805 h 3662"/>
                <a:gd name="T22" fmla="*/ 1282 w 3073"/>
                <a:gd name="T23" fmla="*/ 1853 h 3662"/>
                <a:gd name="T24" fmla="*/ 1153 w 3073"/>
                <a:gd name="T25" fmla="*/ 1645 h 3662"/>
                <a:gd name="T26" fmla="*/ 1315 w 3073"/>
                <a:gd name="T27" fmla="*/ 1319 h 3662"/>
                <a:gd name="T28" fmla="*/ 1139 w 3073"/>
                <a:gd name="T29" fmla="*/ 984 h 3662"/>
                <a:gd name="T30" fmla="*/ 1233 w 3073"/>
                <a:gd name="T31" fmla="*/ 816 h 3662"/>
                <a:gd name="T32" fmla="*/ 1324 w 3073"/>
                <a:gd name="T33" fmla="*/ 833 h 3662"/>
                <a:gd name="T34" fmla="*/ 1581 w 3073"/>
                <a:gd name="T35" fmla="*/ 576 h 3662"/>
                <a:gd name="T36" fmla="*/ 1324 w 3073"/>
                <a:gd name="T37" fmla="*/ 319 h 3662"/>
                <a:gd name="T38" fmla="*/ 1067 w 3073"/>
                <a:gd name="T39" fmla="*/ 576 h 3662"/>
                <a:gd name="T40" fmla="*/ 1167 w 3073"/>
                <a:gd name="T41" fmla="*/ 779 h 3662"/>
                <a:gd name="T42" fmla="*/ 1073 w 3073"/>
                <a:gd name="T43" fmla="*/ 947 h 3662"/>
                <a:gd name="T44" fmla="*/ 907 w 3073"/>
                <a:gd name="T45" fmla="*/ 911 h 3662"/>
                <a:gd name="T46" fmla="*/ 499 w 3073"/>
                <a:gd name="T47" fmla="*/ 1319 h 3662"/>
                <a:gd name="T48" fmla="*/ 676 w 3073"/>
                <a:gd name="T49" fmla="*/ 1655 h 3662"/>
                <a:gd name="T50" fmla="*/ 407 w 3073"/>
                <a:gd name="T51" fmla="*/ 2135 h 3662"/>
                <a:gd name="T52" fmla="*/ 297 w 3073"/>
                <a:gd name="T53" fmla="*/ 2113 h 3662"/>
                <a:gd name="T54" fmla="*/ 0 w 3073"/>
                <a:gd name="T55" fmla="*/ 2410 h 3662"/>
                <a:gd name="T56" fmla="*/ 297 w 3073"/>
                <a:gd name="T57" fmla="*/ 2706 h 3662"/>
                <a:gd name="T58" fmla="*/ 593 w 3073"/>
                <a:gd name="T59" fmla="*/ 2410 h 3662"/>
                <a:gd name="T60" fmla="*/ 473 w 3073"/>
                <a:gd name="T61" fmla="*/ 2172 h 3662"/>
                <a:gd name="T62" fmla="*/ 742 w 3073"/>
                <a:gd name="T63" fmla="*/ 1692 h 3662"/>
                <a:gd name="T64" fmla="*/ 907 w 3073"/>
                <a:gd name="T65" fmla="*/ 1727 h 3662"/>
                <a:gd name="T66" fmla="*/ 1088 w 3073"/>
                <a:gd name="T67" fmla="*/ 1685 h 3662"/>
                <a:gd name="T68" fmla="*/ 1217 w 3073"/>
                <a:gd name="T69" fmla="*/ 1893 h 3662"/>
                <a:gd name="T70" fmla="*/ 1037 w 3073"/>
                <a:gd name="T71" fmla="*/ 2251 h 3662"/>
                <a:gd name="T72" fmla="*/ 1483 w 3073"/>
                <a:gd name="T73" fmla="*/ 2696 h 3662"/>
                <a:gd name="T74" fmla="*/ 1683 w 3073"/>
                <a:gd name="T75" fmla="*/ 2648 h 3662"/>
                <a:gd name="T76" fmla="*/ 1928 w 3073"/>
                <a:gd name="T77" fmla="*/ 3044 h 3662"/>
                <a:gd name="T78" fmla="*/ 1795 w 3073"/>
                <a:gd name="T79" fmla="*/ 3316 h 3662"/>
                <a:gd name="T80" fmla="*/ 2141 w 3073"/>
                <a:gd name="T81" fmla="*/ 3662 h 3662"/>
                <a:gd name="T82" fmla="*/ 2487 w 3073"/>
                <a:gd name="T83" fmla="*/ 3316 h 3662"/>
                <a:gd name="T84" fmla="*/ 2141 w 3073"/>
                <a:gd name="T85" fmla="*/ 2970 h 3662"/>
                <a:gd name="T86" fmla="*/ 1993 w 3073"/>
                <a:gd name="T87" fmla="*/ 3004 h 3662"/>
                <a:gd name="T88" fmla="*/ 1748 w 3073"/>
                <a:gd name="T89" fmla="*/ 2608 h 3662"/>
                <a:gd name="T90" fmla="*/ 1928 w 3073"/>
                <a:gd name="T91" fmla="*/ 2251 h 3662"/>
                <a:gd name="T92" fmla="*/ 1861 w 3073"/>
                <a:gd name="T93" fmla="*/ 2016 h 3662"/>
                <a:gd name="T94" fmla="*/ 2126 w 3073"/>
                <a:gd name="T95" fmla="*/ 1817 h 3662"/>
                <a:gd name="T96" fmla="*/ 2352 w 3073"/>
                <a:gd name="T97" fmla="*/ 1914 h 3662"/>
                <a:gd name="T98" fmla="*/ 2665 w 3073"/>
                <a:gd name="T99" fmla="*/ 1601 h 3662"/>
                <a:gd name="T100" fmla="*/ 2461 w 3073"/>
                <a:gd name="T101" fmla="*/ 1309 h 3662"/>
                <a:gd name="T102" fmla="*/ 2562 w 3073"/>
                <a:gd name="T103" fmla="*/ 884 h 3662"/>
                <a:gd name="T104" fmla="*/ 2628 w 3073"/>
                <a:gd name="T105" fmla="*/ 89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3" h="3662">
                  <a:moveTo>
                    <a:pt x="2628" y="890"/>
                  </a:moveTo>
                  <a:cubicBezTo>
                    <a:pt x="2873" y="890"/>
                    <a:pt x="3073" y="690"/>
                    <a:pt x="3073" y="445"/>
                  </a:cubicBezTo>
                  <a:cubicBezTo>
                    <a:pt x="3073" y="199"/>
                    <a:pt x="2873" y="0"/>
                    <a:pt x="2628" y="0"/>
                  </a:cubicBezTo>
                  <a:cubicBezTo>
                    <a:pt x="2382" y="0"/>
                    <a:pt x="2183" y="199"/>
                    <a:pt x="2183" y="445"/>
                  </a:cubicBezTo>
                  <a:cubicBezTo>
                    <a:pt x="2183" y="641"/>
                    <a:pt x="2311" y="808"/>
                    <a:pt x="2488" y="867"/>
                  </a:cubicBezTo>
                  <a:cubicBezTo>
                    <a:pt x="2387" y="1291"/>
                    <a:pt x="2387" y="1291"/>
                    <a:pt x="2387" y="1291"/>
                  </a:cubicBezTo>
                  <a:cubicBezTo>
                    <a:pt x="2375" y="1290"/>
                    <a:pt x="2364" y="1289"/>
                    <a:pt x="2352" y="1289"/>
                  </a:cubicBezTo>
                  <a:cubicBezTo>
                    <a:pt x="2179" y="1289"/>
                    <a:pt x="2039" y="1429"/>
                    <a:pt x="2039" y="1601"/>
                  </a:cubicBezTo>
                  <a:cubicBezTo>
                    <a:pt x="2039" y="1658"/>
                    <a:pt x="2055" y="1711"/>
                    <a:pt x="2081" y="1757"/>
                  </a:cubicBezTo>
                  <a:cubicBezTo>
                    <a:pt x="1815" y="1955"/>
                    <a:pt x="1815" y="1955"/>
                    <a:pt x="1815" y="1955"/>
                  </a:cubicBezTo>
                  <a:cubicBezTo>
                    <a:pt x="1734" y="1863"/>
                    <a:pt x="1615" y="1805"/>
                    <a:pt x="1483" y="1805"/>
                  </a:cubicBezTo>
                  <a:cubicBezTo>
                    <a:pt x="1410" y="1805"/>
                    <a:pt x="1342" y="1823"/>
                    <a:pt x="1282" y="1853"/>
                  </a:cubicBezTo>
                  <a:cubicBezTo>
                    <a:pt x="1153" y="1645"/>
                    <a:pt x="1153" y="1645"/>
                    <a:pt x="1153" y="1645"/>
                  </a:cubicBezTo>
                  <a:cubicBezTo>
                    <a:pt x="1251" y="1570"/>
                    <a:pt x="1315" y="1452"/>
                    <a:pt x="1315" y="1319"/>
                  </a:cubicBezTo>
                  <a:cubicBezTo>
                    <a:pt x="1315" y="1180"/>
                    <a:pt x="1245" y="1057"/>
                    <a:pt x="1139" y="984"/>
                  </a:cubicBezTo>
                  <a:cubicBezTo>
                    <a:pt x="1233" y="816"/>
                    <a:pt x="1233" y="816"/>
                    <a:pt x="1233" y="816"/>
                  </a:cubicBezTo>
                  <a:cubicBezTo>
                    <a:pt x="1261" y="827"/>
                    <a:pt x="1292" y="833"/>
                    <a:pt x="1324" y="833"/>
                  </a:cubicBezTo>
                  <a:cubicBezTo>
                    <a:pt x="1465" y="833"/>
                    <a:pt x="1581" y="718"/>
                    <a:pt x="1581" y="576"/>
                  </a:cubicBezTo>
                  <a:cubicBezTo>
                    <a:pt x="1581" y="434"/>
                    <a:pt x="1465" y="319"/>
                    <a:pt x="1324" y="319"/>
                  </a:cubicBezTo>
                  <a:cubicBezTo>
                    <a:pt x="1182" y="319"/>
                    <a:pt x="1067" y="434"/>
                    <a:pt x="1067" y="576"/>
                  </a:cubicBezTo>
                  <a:cubicBezTo>
                    <a:pt x="1067" y="659"/>
                    <a:pt x="1106" y="732"/>
                    <a:pt x="1167" y="779"/>
                  </a:cubicBezTo>
                  <a:cubicBezTo>
                    <a:pt x="1073" y="947"/>
                    <a:pt x="1073" y="947"/>
                    <a:pt x="1073" y="947"/>
                  </a:cubicBezTo>
                  <a:cubicBezTo>
                    <a:pt x="1022" y="924"/>
                    <a:pt x="966" y="911"/>
                    <a:pt x="907" y="911"/>
                  </a:cubicBezTo>
                  <a:cubicBezTo>
                    <a:pt x="682" y="911"/>
                    <a:pt x="499" y="1094"/>
                    <a:pt x="499" y="1319"/>
                  </a:cubicBezTo>
                  <a:cubicBezTo>
                    <a:pt x="499" y="1459"/>
                    <a:pt x="569" y="1581"/>
                    <a:pt x="676" y="1655"/>
                  </a:cubicBezTo>
                  <a:cubicBezTo>
                    <a:pt x="407" y="2135"/>
                    <a:pt x="407" y="2135"/>
                    <a:pt x="407" y="2135"/>
                  </a:cubicBezTo>
                  <a:cubicBezTo>
                    <a:pt x="373" y="2121"/>
                    <a:pt x="336" y="2113"/>
                    <a:pt x="297" y="2113"/>
                  </a:cubicBezTo>
                  <a:cubicBezTo>
                    <a:pt x="133" y="2113"/>
                    <a:pt x="0" y="2246"/>
                    <a:pt x="0" y="2410"/>
                  </a:cubicBezTo>
                  <a:cubicBezTo>
                    <a:pt x="0" y="2573"/>
                    <a:pt x="133" y="2706"/>
                    <a:pt x="297" y="2706"/>
                  </a:cubicBezTo>
                  <a:cubicBezTo>
                    <a:pt x="460" y="2706"/>
                    <a:pt x="593" y="2573"/>
                    <a:pt x="593" y="2410"/>
                  </a:cubicBezTo>
                  <a:cubicBezTo>
                    <a:pt x="593" y="2312"/>
                    <a:pt x="546" y="2226"/>
                    <a:pt x="473" y="2172"/>
                  </a:cubicBezTo>
                  <a:cubicBezTo>
                    <a:pt x="742" y="1692"/>
                    <a:pt x="742" y="1692"/>
                    <a:pt x="742" y="1692"/>
                  </a:cubicBezTo>
                  <a:cubicBezTo>
                    <a:pt x="793" y="1715"/>
                    <a:pt x="848" y="1727"/>
                    <a:pt x="907" y="1727"/>
                  </a:cubicBezTo>
                  <a:cubicBezTo>
                    <a:pt x="972" y="1727"/>
                    <a:pt x="1033" y="1712"/>
                    <a:pt x="1088" y="1685"/>
                  </a:cubicBezTo>
                  <a:cubicBezTo>
                    <a:pt x="1217" y="1893"/>
                    <a:pt x="1217" y="1893"/>
                    <a:pt x="1217" y="1893"/>
                  </a:cubicBezTo>
                  <a:cubicBezTo>
                    <a:pt x="1108" y="1975"/>
                    <a:pt x="1037" y="2104"/>
                    <a:pt x="1037" y="2251"/>
                  </a:cubicBezTo>
                  <a:cubicBezTo>
                    <a:pt x="1037" y="2497"/>
                    <a:pt x="1237" y="2696"/>
                    <a:pt x="1483" y="2696"/>
                  </a:cubicBezTo>
                  <a:cubicBezTo>
                    <a:pt x="1555" y="2696"/>
                    <a:pt x="1623" y="2679"/>
                    <a:pt x="1683" y="2648"/>
                  </a:cubicBezTo>
                  <a:cubicBezTo>
                    <a:pt x="1928" y="3044"/>
                    <a:pt x="1928" y="3044"/>
                    <a:pt x="1928" y="3044"/>
                  </a:cubicBezTo>
                  <a:cubicBezTo>
                    <a:pt x="1847" y="3107"/>
                    <a:pt x="1795" y="3205"/>
                    <a:pt x="1795" y="3316"/>
                  </a:cubicBezTo>
                  <a:cubicBezTo>
                    <a:pt x="1795" y="3507"/>
                    <a:pt x="1950" y="3662"/>
                    <a:pt x="2141" y="3662"/>
                  </a:cubicBezTo>
                  <a:cubicBezTo>
                    <a:pt x="2332" y="3662"/>
                    <a:pt x="2487" y="3507"/>
                    <a:pt x="2487" y="3316"/>
                  </a:cubicBezTo>
                  <a:cubicBezTo>
                    <a:pt x="2487" y="3125"/>
                    <a:pt x="2332" y="2970"/>
                    <a:pt x="2141" y="2970"/>
                  </a:cubicBezTo>
                  <a:cubicBezTo>
                    <a:pt x="2088" y="2970"/>
                    <a:pt x="2038" y="2983"/>
                    <a:pt x="1993" y="3004"/>
                  </a:cubicBezTo>
                  <a:cubicBezTo>
                    <a:pt x="1748" y="2608"/>
                    <a:pt x="1748" y="2608"/>
                    <a:pt x="1748" y="2608"/>
                  </a:cubicBezTo>
                  <a:cubicBezTo>
                    <a:pt x="1857" y="2527"/>
                    <a:pt x="1928" y="2397"/>
                    <a:pt x="1928" y="2251"/>
                  </a:cubicBezTo>
                  <a:cubicBezTo>
                    <a:pt x="1928" y="2164"/>
                    <a:pt x="1903" y="2084"/>
                    <a:pt x="1861" y="2016"/>
                  </a:cubicBezTo>
                  <a:cubicBezTo>
                    <a:pt x="2126" y="1817"/>
                    <a:pt x="2126" y="1817"/>
                    <a:pt x="2126" y="1817"/>
                  </a:cubicBezTo>
                  <a:cubicBezTo>
                    <a:pt x="2183" y="1877"/>
                    <a:pt x="2263" y="1914"/>
                    <a:pt x="2352" y="1914"/>
                  </a:cubicBezTo>
                  <a:cubicBezTo>
                    <a:pt x="2525" y="1914"/>
                    <a:pt x="2665" y="1774"/>
                    <a:pt x="2665" y="1601"/>
                  </a:cubicBezTo>
                  <a:cubicBezTo>
                    <a:pt x="2665" y="1467"/>
                    <a:pt x="2580" y="1353"/>
                    <a:pt x="2461" y="1309"/>
                  </a:cubicBezTo>
                  <a:cubicBezTo>
                    <a:pt x="2562" y="884"/>
                    <a:pt x="2562" y="884"/>
                    <a:pt x="2562" y="884"/>
                  </a:cubicBezTo>
                  <a:cubicBezTo>
                    <a:pt x="2584" y="887"/>
                    <a:pt x="2605" y="890"/>
                    <a:pt x="2628" y="890"/>
                  </a:cubicBezTo>
                  <a:close/>
                </a:path>
              </a:pathLst>
            </a:custGeom>
            <a:solidFill>
              <a:srgbClr val="FF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pic>
          <p:nvPicPr>
            <p:cNvPr id="19" name="Afbeelding 8 (JU-Fre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5176" y="93345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9 (JU-Fre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8576" y="644525"/>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fbeelding 10 (JU-Fre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4563" y="746125"/>
              <a:ext cx="1270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11 (JU-F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013" y="1317625"/>
              <a:ext cx="1492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Afbeelding 12 (JU-Fre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5038" y="1217613"/>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13 (JU-Fre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54126" y="105410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Afbeelding 14 (JU-Fre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76338" y="1587500"/>
              <a:ext cx="1825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Vrije vorm 15 (JU-Free)"/>
            <p:cNvSpPr>
              <a:spLocks/>
            </p:cNvSpPr>
            <p:nvPr/>
          </p:nvSpPr>
          <p:spPr bwMode="auto">
            <a:xfrm>
              <a:off x="1677988" y="969963"/>
              <a:ext cx="2581275" cy="246063"/>
            </a:xfrm>
            <a:custGeom>
              <a:avLst/>
              <a:gdLst>
                <a:gd name="T0" fmla="*/ 3910 w 8129"/>
                <a:gd name="T1" fmla="*/ 6 h 776"/>
                <a:gd name="T2" fmla="*/ 4387 w 8129"/>
                <a:gd name="T3" fmla="*/ 697 h 776"/>
                <a:gd name="T4" fmla="*/ 4283 w 8129"/>
                <a:gd name="T5" fmla="*/ 590 h 776"/>
                <a:gd name="T6" fmla="*/ 4059 w 8129"/>
                <a:gd name="T7" fmla="*/ 139 h 776"/>
                <a:gd name="T8" fmla="*/ 4316 w 8129"/>
                <a:gd name="T9" fmla="*/ 385 h 776"/>
                <a:gd name="T10" fmla="*/ 5096 w 8129"/>
                <a:gd name="T11" fmla="*/ 0 h 776"/>
                <a:gd name="T12" fmla="*/ 4889 w 8129"/>
                <a:gd name="T13" fmla="*/ 692 h 776"/>
                <a:gd name="T14" fmla="*/ 5378 w 8129"/>
                <a:gd name="T15" fmla="*/ 388 h 776"/>
                <a:gd name="T16" fmla="*/ 5096 w 8129"/>
                <a:gd name="T17" fmla="*/ 643 h 776"/>
                <a:gd name="T18" fmla="*/ 5000 w 8129"/>
                <a:gd name="T19" fmla="*/ 174 h 776"/>
                <a:gd name="T20" fmla="*/ 5229 w 8129"/>
                <a:gd name="T21" fmla="*/ 388 h 776"/>
                <a:gd name="T22" fmla="*/ 5518 w 8129"/>
                <a:gd name="T23" fmla="*/ 6 h 776"/>
                <a:gd name="T24" fmla="*/ 5667 w 8129"/>
                <a:gd name="T25" fmla="*/ 482 h 776"/>
                <a:gd name="T26" fmla="*/ 5814 w 8129"/>
                <a:gd name="T27" fmla="*/ 6 h 776"/>
                <a:gd name="T28" fmla="*/ 5667 w 8129"/>
                <a:gd name="T29" fmla="*/ 139 h 776"/>
                <a:gd name="T30" fmla="*/ 5806 w 8129"/>
                <a:gd name="T31" fmla="*/ 348 h 776"/>
                <a:gd name="T32" fmla="*/ 6382 w 8129"/>
                <a:gd name="T33" fmla="*/ 139 h 776"/>
                <a:gd name="T34" fmla="*/ 6368 w 8129"/>
                <a:gd name="T35" fmla="*/ 770 h 776"/>
                <a:gd name="T36" fmla="*/ 6543 w 8129"/>
                <a:gd name="T37" fmla="*/ 637 h 776"/>
                <a:gd name="T38" fmla="*/ 8129 w 8129"/>
                <a:gd name="T39" fmla="*/ 139 h 776"/>
                <a:gd name="T40" fmla="*/ 7626 w 8129"/>
                <a:gd name="T41" fmla="*/ 770 h 776"/>
                <a:gd name="T42" fmla="*/ 7775 w 8129"/>
                <a:gd name="T43" fmla="*/ 637 h 776"/>
                <a:gd name="T44" fmla="*/ 8076 w 8129"/>
                <a:gd name="T45" fmla="*/ 318 h 776"/>
                <a:gd name="T46" fmla="*/ 8129 w 8129"/>
                <a:gd name="T47" fmla="*/ 139 h 776"/>
                <a:gd name="T48" fmla="*/ 6990 w 8129"/>
                <a:gd name="T49" fmla="*/ 6 h 776"/>
                <a:gd name="T50" fmla="*/ 7492 w 8129"/>
                <a:gd name="T51" fmla="*/ 637 h 776"/>
                <a:gd name="T52" fmla="*/ 7440 w 8129"/>
                <a:gd name="T53" fmla="*/ 451 h 776"/>
                <a:gd name="T54" fmla="*/ 7139 w 8129"/>
                <a:gd name="T55" fmla="*/ 139 h 776"/>
                <a:gd name="T56" fmla="*/ 2846 w 8129"/>
                <a:gd name="T57" fmla="*/ 770 h 776"/>
                <a:gd name="T58" fmla="*/ 2846 w 8129"/>
                <a:gd name="T59" fmla="*/ 6 h 776"/>
                <a:gd name="T60" fmla="*/ 1075 w 8129"/>
                <a:gd name="T61" fmla="*/ 6 h 776"/>
                <a:gd name="T62" fmla="*/ 657 w 8129"/>
                <a:gd name="T63" fmla="*/ 6 h 776"/>
                <a:gd name="T64" fmla="*/ 806 w 8129"/>
                <a:gd name="T65" fmla="*/ 540 h 776"/>
                <a:gd name="T66" fmla="*/ 1274 w 8129"/>
                <a:gd name="T67" fmla="*/ 770 h 776"/>
                <a:gd name="T68" fmla="*/ 1357 w 8129"/>
                <a:gd name="T69" fmla="*/ 770 h 776"/>
                <a:gd name="T70" fmla="*/ 1357 w 8129"/>
                <a:gd name="T71" fmla="*/ 6 h 776"/>
                <a:gd name="T72" fmla="*/ 200 w 8129"/>
                <a:gd name="T73" fmla="*/ 139 h 776"/>
                <a:gd name="T74" fmla="*/ 349 w 8129"/>
                <a:gd name="T75" fmla="*/ 139 h 776"/>
                <a:gd name="T76" fmla="*/ 0 w 8129"/>
                <a:gd name="T77" fmla="*/ 6 h 776"/>
                <a:gd name="T78" fmla="*/ 2349 w 8129"/>
                <a:gd name="T79" fmla="*/ 6 h 776"/>
                <a:gd name="T80" fmla="*/ 1980 w 8129"/>
                <a:gd name="T81" fmla="*/ 6 h 776"/>
                <a:gd name="T82" fmla="*/ 2153 w 8129"/>
                <a:gd name="T83" fmla="*/ 770 h 776"/>
                <a:gd name="T84" fmla="*/ 2558 w 8129"/>
                <a:gd name="T85" fmla="*/ 770 h 776"/>
                <a:gd name="T86" fmla="*/ 3596 w 8129"/>
                <a:gd name="T87" fmla="*/ 6 h 776"/>
                <a:gd name="T88" fmla="*/ 3160 w 8129"/>
                <a:gd name="T89" fmla="*/ 6 h 776"/>
                <a:gd name="T90" fmla="*/ 3309 w 8129"/>
                <a:gd name="T91" fmla="*/ 301 h 776"/>
                <a:gd name="T92" fmla="*/ 3745 w 8129"/>
                <a:gd name="T93" fmla="*/ 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29" h="776">
                  <a:moveTo>
                    <a:pt x="4387" y="79"/>
                  </a:moveTo>
                  <a:cubicBezTo>
                    <a:pt x="4337" y="29"/>
                    <a:pt x="4265" y="6"/>
                    <a:pt x="4186" y="6"/>
                  </a:cubicBezTo>
                  <a:cubicBezTo>
                    <a:pt x="3910" y="6"/>
                    <a:pt x="3910" y="6"/>
                    <a:pt x="3910" y="6"/>
                  </a:cubicBezTo>
                  <a:cubicBezTo>
                    <a:pt x="3910" y="770"/>
                    <a:pt x="3910" y="770"/>
                    <a:pt x="3910" y="770"/>
                  </a:cubicBezTo>
                  <a:cubicBezTo>
                    <a:pt x="4186" y="770"/>
                    <a:pt x="4186" y="770"/>
                    <a:pt x="4186" y="770"/>
                  </a:cubicBezTo>
                  <a:cubicBezTo>
                    <a:pt x="4265" y="770"/>
                    <a:pt x="4337" y="747"/>
                    <a:pt x="4387" y="697"/>
                  </a:cubicBezTo>
                  <a:cubicBezTo>
                    <a:pt x="4473" y="611"/>
                    <a:pt x="4464" y="500"/>
                    <a:pt x="4464" y="385"/>
                  </a:cubicBezTo>
                  <a:cubicBezTo>
                    <a:pt x="4464" y="270"/>
                    <a:pt x="4473" y="165"/>
                    <a:pt x="4387" y="79"/>
                  </a:cubicBezTo>
                  <a:close/>
                  <a:moveTo>
                    <a:pt x="4283" y="590"/>
                  </a:moveTo>
                  <a:cubicBezTo>
                    <a:pt x="4258" y="621"/>
                    <a:pt x="4223" y="637"/>
                    <a:pt x="4172" y="637"/>
                  </a:cubicBezTo>
                  <a:cubicBezTo>
                    <a:pt x="4059" y="637"/>
                    <a:pt x="4059" y="637"/>
                    <a:pt x="4059" y="637"/>
                  </a:cubicBezTo>
                  <a:cubicBezTo>
                    <a:pt x="4059" y="139"/>
                    <a:pt x="4059" y="139"/>
                    <a:pt x="4059" y="139"/>
                  </a:cubicBezTo>
                  <a:cubicBezTo>
                    <a:pt x="4172" y="139"/>
                    <a:pt x="4172" y="139"/>
                    <a:pt x="4172" y="139"/>
                  </a:cubicBezTo>
                  <a:cubicBezTo>
                    <a:pt x="4223" y="139"/>
                    <a:pt x="4258" y="155"/>
                    <a:pt x="4283" y="186"/>
                  </a:cubicBezTo>
                  <a:cubicBezTo>
                    <a:pt x="4311" y="221"/>
                    <a:pt x="4316" y="269"/>
                    <a:pt x="4316" y="385"/>
                  </a:cubicBezTo>
                  <a:cubicBezTo>
                    <a:pt x="4316" y="501"/>
                    <a:pt x="4311" y="555"/>
                    <a:pt x="4283" y="590"/>
                  </a:cubicBezTo>
                  <a:close/>
                  <a:moveTo>
                    <a:pt x="5302" y="84"/>
                  </a:moveTo>
                  <a:cubicBezTo>
                    <a:pt x="5249" y="30"/>
                    <a:pt x="5183" y="0"/>
                    <a:pt x="5096" y="0"/>
                  </a:cubicBezTo>
                  <a:cubicBezTo>
                    <a:pt x="5010" y="0"/>
                    <a:pt x="4943" y="30"/>
                    <a:pt x="4889" y="84"/>
                  </a:cubicBezTo>
                  <a:cubicBezTo>
                    <a:pt x="4812" y="161"/>
                    <a:pt x="4814" y="256"/>
                    <a:pt x="4814" y="388"/>
                  </a:cubicBezTo>
                  <a:cubicBezTo>
                    <a:pt x="4814" y="520"/>
                    <a:pt x="4812" y="615"/>
                    <a:pt x="4889" y="692"/>
                  </a:cubicBezTo>
                  <a:cubicBezTo>
                    <a:pt x="4943" y="746"/>
                    <a:pt x="5010" y="776"/>
                    <a:pt x="5096" y="776"/>
                  </a:cubicBezTo>
                  <a:cubicBezTo>
                    <a:pt x="5183" y="776"/>
                    <a:pt x="5249" y="746"/>
                    <a:pt x="5302" y="692"/>
                  </a:cubicBezTo>
                  <a:cubicBezTo>
                    <a:pt x="5380" y="615"/>
                    <a:pt x="5378" y="520"/>
                    <a:pt x="5378" y="388"/>
                  </a:cubicBezTo>
                  <a:cubicBezTo>
                    <a:pt x="5378" y="256"/>
                    <a:pt x="5380" y="161"/>
                    <a:pt x="5302" y="84"/>
                  </a:cubicBezTo>
                  <a:close/>
                  <a:moveTo>
                    <a:pt x="5192" y="602"/>
                  </a:moveTo>
                  <a:cubicBezTo>
                    <a:pt x="5170" y="627"/>
                    <a:pt x="5137" y="643"/>
                    <a:pt x="5096" y="643"/>
                  </a:cubicBezTo>
                  <a:cubicBezTo>
                    <a:pt x="5056" y="643"/>
                    <a:pt x="5021" y="627"/>
                    <a:pt x="5000" y="602"/>
                  </a:cubicBezTo>
                  <a:cubicBezTo>
                    <a:pt x="4971" y="570"/>
                    <a:pt x="4963" y="535"/>
                    <a:pt x="4963" y="388"/>
                  </a:cubicBezTo>
                  <a:cubicBezTo>
                    <a:pt x="4963" y="241"/>
                    <a:pt x="4971" y="206"/>
                    <a:pt x="5000" y="174"/>
                  </a:cubicBezTo>
                  <a:cubicBezTo>
                    <a:pt x="5021" y="149"/>
                    <a:pt x="5056" y="133"/>
                    <a:pt x="5096" y="133"/>
                  </a:cubicBezTo>
                  <a:cubicBezTo>
                    <a:pt x="5137" y="133"/>
                    <a:pt x="5170" y="149"/>
                    <a:pt x="5192" y="174"/>
                  </a:cubicBezTo>
                  <a:cubicBezTo>
                    <a:pt x="5221" y="206"/>
                    <a:pt x="5229" y="241"/>
                    <a:pt x="5229" y="388"/>
                  </a:cubicBezTo>
                  <a:cubicBezTo>
                    <a:pt x="5229" y="535"/>
                    <a:pt x="5221" y="570"/>
                    <a:pt x="5192" y="602"/>
                  </a:cubicBezTo>
                  <a:close/>
                  <a:moveTo>
                    <a:pt x="5814" y="6"/>
                  </a:moveTo>
                  <a:cubicBezTo>
                    <a:pt x="5518" y="6"/>
                    <a:pt x="5518" y="6"/>
                    <a:pt x="5518" y="6"/>
                  </a:cubicBezTo>
                  <a:cubicBezTo>
                    <a:pt x="5518" y="770"/>
                    <a:pt x="5518" y="770"/>
                    <a:pt x="5518" y="770"/>
                  </a:cubicBezTo>
                  <a:cubicBezTo>
                    <a:pt x="5667" y="770"/>
                    <a:pt x="5667" y="770"/>
                    <a:pt x="5667" y="770"/>
                  </a:cubicBezTo>
                  <a:cubicBezTo>
                    <a:pt x="5667" y="482"/>
                    <a:pt x="5667" y="482"/>
                    <a:pt x="5667" y="482"/>
                  </a:cubicBezTo>
                  <a:cubicBezTo>
                    <a:pt x="5814" y="482"/>
                    <a:pt x="5814" y="482"/>
                    <a:pt x="5814" y="482"/>
                  </a:cubicBezTo>
                  <a:cubicBezTo>
                    <a:pt x="5972" y="482"/>
                    <a:pt x="6066" y="374"/>
                    <a:pt x="6066" y="244"/>
                  </a:cubicBezTo>
                  <a:cubicBezTo>
                    <a:pt x="6066" y="114"/>
                    <a:pt x="5972" y="6"/>
                    <a:pt x="5814" y="6"/>
                  </a:cubicBezTo>
                  <a:close/>
                  <a:moveTo>
                    <a:pt x="5806" y="348"/>
                  </a:moveTo>
                  <a:cubicBezTo>
                    <a:pt x="5667" y="348"/>
                    <a:pt x="5667" y="348"/>
                    <a:pt x="5667" y="348"/>
                  </a:cubicBezTo>
                  <a:cubicBezTo>
                    <a:pt x="5667" y="139"/>
                    <a:pt x="5667" y="139"/>
                    <a:pt x="5667" y="139"/>
                  </a:cubicBezTo>
                  <a:cubicBezTo>
                    <a:pt x="5806" y="139"/>
                    <a:pt x="5806" y="139"/>
                    <a:pt x="5806" y="139"/>
                  </a:cubicBezTo>
                  <a:cubicBezTo>
                    <a:pt x="5874" y="139"/>
                    <a:pt x="5917" y="182"/>
                    <a:pt x="5917" y="244"/>
                  </a:cubicBezTo>
                  <a:cubicBezTo>
                    <a:pt x="5917" y="306"/>
                    <a:pt x="5874" y="348"/>
                    <a:pt x="5806" y="348"/>
                  </a:cubicBezTo>
                  <a:close/>
                  <a:moveTo>
                    <a:pt x="6870" y="6"/>
                  </a:moveTo>
                  <a:cubicBezTo>
                    <a:pt x="6382" y="6"/>
                    <a:pt x="6382" y="6"/>
                    <a:pt x="6382" y="6"/>
                  </a:cubicBezTo>
                  <a:cubicBezTo>
                    <a:pt x="6382" y="139"/>
                    <a:pt x="6382" y="139"/>
                    <a:pt x="6382" y="139"/>
                  </a:cubicBezTo>
                  <a:cubicBezTo>
                    <a:pt x="6694" y="139"/>
                    <a:pt x="6694" y="139"/>
                    <a:pt x="6694" y="139"/>
                  </a:cubicBezTo>
                  <a:cubicBezTo>
                    <a:pt x="6368" y="650"/>
                    <a:pt x="6368" y="650"/>
                    <a:pt x="6368" y="650"/>
                  </a:cubicBezTo>
                  <a:cubicBezTo>
                    <a:pt x="6368" y="770"/>
                    <a:pt x="6368" y="770"/>
                    <a:pt x="6368" y="770"/>
                  </a:cubicBezTo>
                  <a:cubicBezTo>
                    <a:pt x="6870" y="770"/>
                    <a:pt x="6870" y="770"/>
                    <a:pt x="6870" y="770"/>
                  </a:cubicBezTo>
                  <a:cubicBezTo>
                    <a:pt x="6870" y="637"/>
                    <a:pt x="6870" y="637"/>
                    <a:pt x="6870" y="637"/>
                  </a:cubicBezTo>
                  <a:cubicBezTo>
                    <a:pt x="6543" y="637"/>
                    <a:pt x="6543" y="637"/>
                    <a:pt x="6543" y="637"/>
                  </a:cubicBezTo>
                  <a:cubicBezTo>
                    <a:pt x="6870" y="124"/>
                    <a:pt x="6870" y="124"/>
                    <a:pt x="6870" y="124"/>
                  </a:cubicBezTo>
                  <a:lnTo>
                    <a:pt x="6870" y="6"/>
                  </a:lnTo>
                  <a:close/>
                  <a:moveTo>
                    <a:pt x="8129" y="139"/>
                  </a:moveTo>
                  <a:cubicBezTo>
                    <a:pt x="8129" y="6"/>
                    <a:pt x="8129" y="6"/>
                    <a:pt x="8129" y="6"/>
                  </a:cubicBezTo>
                  <a:cubicBezTo>
                    <a:pt x="7626" y="6"/>
                    <a:pt x="7626" y="6"/>
                    <a:pt x="7626" y="6"/>
                  </a:cubicBezTo>
                  <a:cubicBezTo>
                    <a:pt x="7626" y="770"/>
                    <a:pt x="7626" y="770"/>
                    <a:pt x="7626" y="770"/>
                  </a:cubicBezTo>
                  <a:cubicBezTo>
                    <a:pt x="8129" y="770"/>
                    <a:pt x="8129" y="770"/>
                    <a:pt x="8129" y="770"/>
                  </a:cubicBezTo>
                  <a:cubicBezTo>
                    <a:pt x="8129" y="637"/>
                    <a:pt x="8129" y="637"/>
                    <a:pt x="8129" y="637"/>
                  </a:cubicBezTo>
                  <a:cubicBezTo>
                    <a:pt x="7775" y="637"/>
                    <a:pt x="7775" y="637"/>
                    <a:pt x="7775" y="637"/>
                  </a:cubicBezTo>
                  <a:cubicBezTo>
                    <a:pt x="7775" y="451"/>
                    <a:pt x="7775" y="451"/>
                    <a:pt x="7775" y="451"/>
                  </a:cubicBezTo>
                  <a:cubicBezTo>
                    <a:pt x="8076" y="451"/>
                    <a:pt x="8076" y="451"/>
                    <a:pt x="8076" y="451"/>
                  </a:cubicBezTo>
                  <a:cubicBezTo>
                    <a:pt x="8076" y="318"/>
                    <a:pt x="8076" y="318"/>
                    <a:pt x="8076" y="318"/>
                  </a:cubicBezTo>
                  <a:cubicBezTo>
                    <a:pt x="7775" y="318"/>
                    <a:pt x="7775" y="318"/>
                    <a:pt x="7775" y="318"/>
                  </a:cubicBezTo>
                  <a:cubicBezTo>
                    <a:pt x="7775" y="139"/>
                    <a:pt x="7775" y="139"/>
                    <a:pt x="7775" y="139"/>
                  </a:cubicBezTo>
                  <a:lnTo>
                    <a:pt x="8129" y="139"/>
                  </a:lnTo>
                  <a:close/>
                  <a:moveTo>
                    <a:pt x="7492" y="139"/>
                  </a:moveTo>
                  <a:cubicBezTo>
                    <a:pt x="7492" y="6"/>
                    <a:pt x="7492" y="6"/>
                    <a:pt x="7492" y="6"/>
                  </a:cubicBezTo>
                  <a:cubicBezTo>
                    <a:pt x="6990" y="6"/>
                    <a:pt x="6990" y="6"/>
                    <a:pt x="6990" y="6"/>
                  </a:cubicBezTo>
                  <a:cubicBezTo>
                    <a:pt x="6990" y="770"/>
                    <a:pt x="6990" y="770"/>
                    <a:pt x="6990" y="770"/>
                  </a:cubicBezTo>
                  <a:cubicBezTo>
                    <a:pt x="7492" y="770"/>
                    <a:pt x="7492" y="770"/>
                    <a:pt x="7492" y="770"/>
                  </a:cubicBezTo>
                  <a:cubicBezTo>
                    <a:pt x="7492" y="637"/>
                    <a:pt x="7492" y="637"/>
                    <a:pt x="7492" y="637"/>
                  </a:cubicBezTo>
                  <a:cubicBezTo>
                    <a:pt x="7139" y="637"/>
                    <a:pt x="7139" y="637"/>
                    <a:pt x="7139" y="637"/>
                  </a:cubicBezTo>
                  <a:cubicBezTo>
                    <a:pt x="7139" y="451"/>
                    <a:pt x="7139" y="451"/>
                    <a:pt x="7139" y="451"/>
                  </a:cubicBezTo>
                  <a:cubicBezTo>
                    <a:pt x="7440" y="451"/>
                    <a:pt x="7440" y="451"/>
                    <a:pt x="7440" y="451"/>
                  </a:cubicBezTo>
                  <a:cubicBezTo>
                    <a:pt x="7440" y="318"/>
                    <a:pt x="7440" y="318"/>
                    <a:pt x="7440" y="318"/>
                  </a:cubicBezTo>
                  <a:cubicBezTo>
                    <a:pt x="7139" y="318"/>
                    <a:pt x="7139" y="318"/>
                    <a:pt x="7139" y="318"/>
                  </a:cubicBezTo>
                  <a:cubicBezTo>
                    <a:pt x="7139" y="139"/>
                    <a:pt x="7139" y="139"/>
                    <a:pt x="7139" y="139"/>
                  </a:cubicBezTo>
                  <a:lnTo>
                    <a:pt x="7492" y="139"/>
                  </a:lnTo>
                  <a:close/>
                  <a:moveTo>
                    <a:pt x="2846" y="6"/>
                  </a:moveTo>
                  <a:cubicBezTo>
                    <a:pt x="2846" y="770"/>
                    <a:pt x="2846" y="770"/>
                    <a:pt x="2846" y="770"/>
                  </a:cubicBezTo>
                  <a:cubicBezTo>
                    <a:pt x="2995" y="770"/>
                    <a:pt x="2995" y="770"/>
                    <a:pt x="2995" y="770"/>
                  </a:cubicBezTo>
                  <a:cubicBezTo>
                    <a:pt x="2995" y="6"/>
                    <a:pt x="2995" y="6"/>
                    <a:pt x="2995" y="6"/>
                  </a:cubicBezTo>
                  <a:lnTo>
                    <a:pt x="2846" y="6"/>
                  </a:lnTo>
                  <a:close/>
                  <a:moveTo>
                    <a:pt x="1003" y="310"/>
                  </a:moveTo>
                  <a:cubicBezTo>
                    <a:pt x="1256" y="6"/>
                    <a:pt x="1256" y="6"/>
                    <a:pt x="1256" y="6"/>
                  </a:cubicBezTo>
                  <a:cubicBezTo>
                    <a:pt x="1075" y="6"/>
                    <a:pt x="1075" y="6"/>
                    <a:pt x="1075" y="6"/>
                  </a:cubicBezTo>
                  <a:cubicBezTo>
                    <a:pt x="806" y="339"/>
                    <a:pt x="806" y="339"/>
                    <a:pt x="806" y="339"/>
                  </a:cubicBezTo>
                  <a:cubicBezTo>
                    <a:pt x="806" y="6"/>
                    <a:pt x="806" y="6"/>
                    <a:pt x="806" y="6"/>
                  </a:cubicBezTo>
                  <a:cubicBezTo>
                    <a:pt x="657" y="6"/>
                    <a:pt x="657" y="6"/>
                    <a:pt x="657" y="6"/>
                  </a:cubicBezTo>
                  <a:cubicBezTo>
                    <a:pt x="657" y="770"/>
                    <a:pt x="657" y="770"/>
                    <a:pt x="657" y="770"/>
                  </a:cubicBezTo>
                  <a:cubicBezTo>
                    <a:pt x="806" y="770"/>
                    <a:pt x="806" y="770"/>
                    <a:pt x="806" y="770"/>
                  </a:cubicBezTo>
                  <a:cubicBezTo>
                    <a:pt x="806" y="540"/>
                    <a:pt x="806" y="540"/>
                    <a:pt x="806" y="540"/>
                  </a:cubicBezTo>
                  <a:cubicBezTo>
                    <a:pt x="904" y="422"/>
                    <a:pt x="904" y="422"/>
                    <a:pt x="904" y="422"/>
                  </a:cubicBezTo>
                  <a:cubicBezTo>
                    <a:pt x="1101" y="770"/>
                    <a:pt x="1101" y="770"/>
                    <a:pt x="1101" y="770"/>
                  </a:cubicBezTo>
                  <a:cubicBezTo>
                    <a:pt x="1274" y="770"/>
                    <a:pt x="1274" y="770"/>
                    <a:pt x="1274" y="770"/>
                  </a:cubicBezTo>
                  <a:lnTo>
                    <a:pt x="1003" y="310"/>
                  </a:lnTo>
                  <a:close/>
                  <a:moveTo>
                    <a:pt x="1357" y="6"/>
                  </a:moveTo>
                  <a:cubicBezTo>
                    <a:pt x="1357" y="770"/>
                    <a:pt x="1357" y="770"/>
                    <a:pt x="1357" y="770"/>
                  </a:cubicBezTo>
                  <a:cubicBezTo>
                    <a:pt x="1506" y="770"/>
                    <a:pt x="1506" y="770"/>
                    <a:pt x="1506" y="770"/>
                  </a:cubicBezTo>
                  <a:cubicBezTo>
                    <a:pt x="1506" y="6"/>
                    <a:pt x="1506" y="6"/>
                    <a:pt x="1506" y="6"/>
                  </a:cubicBezTo>
                  <a:lnTo>
                    <a:pt x="1357" y="6"/>
                  </a:lnTo>
                  <a:close/>
                  <a:moveTo>
                    <a:pt x="0" y="6"/>
                  </a:moveTo>
                  <a:cubicBezTo>
                    <a:pt x="0" y="139"/>
                    <a:pt x="0" y="139"/>
                    <a:pt x="0" y="139"/>
                  </a:cubicBezTo>
                  <a:cubicBezTo>
                    <a:pt x="200" y="139"/>
                    <a:pt x="200" y="139"/>
                    <a:pt x="200" y="139"/>
                  </a:cubicBezTo>
                  <a:cubicBezTo>
                    <a:pt x="200" y="770"/>
                    <a:pt x="200" y="770"/>
                    <a:pt x="200" y="770"/>
                  </a:cubicBezTo>
                  <a:cubicBezTo>
                    <a:pt x="349" y="770"/>
                    <a:pt x="349" y="770"/>
                    <a:pt x="349" y="770"/>
                  </a:cubicBezTo>
                  <a:cubicBezTo>
                    <a:pt x="349" y="139"/>
                    <a:pt x="349" y="139"/>
                    <a:pt x="349" y="139"/>
                  </a:cubicBezTo>
                  <a:cubicBezTo>
                    <a:pt x="548" y="139"/>
                    <a:pt x="548" y="139"/>
                    <a:pt x="548" y="139"/>
                  </a:cubicBezTo>
                  <a:cubicBezTo>
                    <a:pt x="548" y="6"/>
                    <a:pt x="548" y="6"/>
                    <a:pt x="548" y="6"/>
                  </a:cubicBezTo>
                  <a:lnTo>
                    <a:pt x="0" y="6"/>
                  </a:lnTo>
                  <a:close/>
                  <a:moveTo>
                    <a:pt x="2608" y="6"/>
                  </a:moveTo>
                  <a:cubicBezTo>
                    <a:pt x="2489" y="488"/>
                    <a:pt x="2489" y="488"/>
                    <a:pt x="2489" y="488"/>
                  </a:cubicBezTo>
                  <a:cubicBezTo>
                    <a:pt x="2349" y="6"/>
                    <a:pt x="2349" y="6"/>
                    <a:pt x="2349" y="6"/>
                  </a:cubicBezTo>
                  <a:cubicBezTo>
                    <a:pt x="2238" y="6"/>
                    <a:pt x="2238" y="6"/>
                    <a:pt x="2238" y="6"/>
                  </a:cubicBezTo>
                  <a:cubicBezTo>
                    <a:pt x="2098" y="488"/>
                    <a:pt x="2098" y="488"/>
                    <a:pt x="2098" y="488"/>
                  </a:cubicBezTo>
                  <a:cubicBezTo>
                    <a:pt x="1980" y="6"/>
                    <a:pt x="1980" y="6"/>
                    <a:pt x="1980" y="6"/>
                  </a:cubicBezTo>
                  <a:cubicBezTo>
                    <a:pt x="1825" y="6"/>
                    <a:pt x="1825" y="6"/>
                    <a:pt x="1825" y="6"/>
                  </a:cubicBezTo>
                  <a:cubicBezTo>
                    <a:pt x="2028" y="770"/>
                    <a:pt x="2028" y="770"/>
                    <a:pt x="2028" y="770"/>
                  </a:cubicBezTo>
                  <a:cubicBezTo>
                    <a:pt x="2153" y="770"/>
                    <a:pt x="2153" y="770"/>
                    <a:pt x="2153" y="770"/>
                  </a:cubicBezTo>
                  <a:cubicBezTo>
                    <a:pt x="2294" y="306"/>
                    <a:pt x="2294" y="306"/>
                    <a:pt x="2294" y="306"/>
                  </a:cubicBezTo>
                  <a:cubicBezTo>
                    <a:pt x="2434" y="770"/>
                    <a:pt x="2434" y="770"/>
                    <a:pt x="2434" y="770"/>
                  </a:cubicBezTo>
                  <a:cubicBezTo>
                    <a:pt x="2558" y="770"/>
                    <a:pt x="2558" y="770"/>
                    <a:pt x="2558" y="770"/>
                  </a:cubicBezTo>
                  <a:cubicBezTo>
                    <a:pt x="2763" y="6"/>
                    <a:pt x="2763" y="6"/>
                    <a:pt x="2763" y="6"/>
                  </a:cubicBezTo>
                  <a:lnTo>
                    <a:pt x="2608" y="6"/>
                  </a:lnTo>
                  <a:close/>
                  <a:moveTo>
                    <a:pt x="3596" y="6"/>
                  </a:moveTo>
                  <a:cubicBezTo>
                    <a:pt x="3596" y="474"/>
                    <a:pt x="3596" y="474"/>
                    <a:pt x="3596" y="474"/>
                  </a:cubicBezTo>
                  <a:cubicBezTo>
                    <a:pt x="3293" y="6"/>
                    <a:pt x="3293" y="6"/>
                    <a:pt x="3293" y="6"/>
                  </a:cubicBezTo>
                  <a:cubicBezTo>
                    <a:pt x="3160" y="6"/>
                    <a:pt x="3160" y="6"/>
                    <a:pt x="3160" y="6"/>
                  </a:cubicBezTo>
                  <a:cubicBezTo>
                    <a:pt x="3160" y="770"/>
                    <a:pt x="3160" y="770"/>
                    <a:pt x="3160" y="770"/>
                  </a:cubicBezTo>
                  <a:cubicBezTo>
                    <a:pt x="3309" y="770"/>
                    <a:pt x="3309" y="770"/>
                    <a:pt x="3309" y="770"/>
                  </a:cubicBezTo>
                  <a:cubicBezTo>
                    <a:pt x="3309" y="301"/>
                    <a:pt x="3309" y="301"/>
                    <a:pt x="3309" y="301"/>
                  </a:cubicBezTo>
                  <a:cubicBezTo>
                    <a:pt x="3612" y="770"/>
                    <a:pt x="3612" y="770"/>
                    <a:pt x="3612" y="770"/>
                  </a:cubicBezTo>
                  <a:cubicBezTo>
                    <a:pt x="3745" y="770"/>
                    <a:pt x="3745" y="770"/>
                    <a:pt x="3745" y="770"/>
                  </a:cubicBezTo>
                  <a:cubicBezTo>
                    <a:pt x="3745" y="6"/>
                    <a:pt x="3745" y="6"/>
                    <a:pt x="3745" y="6"/>
                  </a:cubicBezTo>
                  <a:lnTo>
                    <a:pt x="3596" y="6"/>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12" name="Tekst (datum)"/>
          <p:cNvSpPr>
            <a:spLocks noGrp="1" noSelect="1"/>
          </p:cNvSpPr>
          <p:nvPr>
            <p:ph type="body" sz="quarter" idx="13" hasCustomPrompt="1"/>
          </p:nvPr>
        </p:nvSpPr>
        <p:spPr>
          <a:xfrm>
            <a:off x="1639461" y="5310712"/>
            <a:ext cx="4678732" cy="396875"/>
          </a:xfrm>
        </p:spPr>
        <p:txBody>
          <a:bodyPr/>
          <a:lstStyle>
            <a:lvl1pPr marL="0" indent="0">
              <a:lnSpc>
                <a:spcPct val="100000"/>
              </a:lnSpc>
              <a:spcBef>
                <a:spcPts val="0"/>
              </a:spcBef>
              <a:buNone/>
              <a:defRPr sz="1550">
                <a:solidFill>
                  <a:schemeClr val="accent1"/>
                </a:solidFill>
              </a:defRPr>
            </a:lvl1pPr>
            <a:lvl2pPr marL="0" indent="0">
              <a:lnSpc>
                <a:spcPct val="100000"/>
              </a:lnSpc>
              <a:spcBef>
                <a:spcPts val="0"/>
              </a:spcBef>
              <a:buNone/>
              <a:defRPr sz="1550">
                <a:solidFill>
                  <a:schemeClr val="accent1"/>
                </a:solidFill>
              </a:defRPr>
            </a:lvl2pPr>
            <a:lvl3pPr marL="0" indent="0">
              <a:lnSpc>
                <a:spcPct val="100000"/>
              </a:lnSpc>
              <a:spcBef>
                <a:spcPts val="0"/>
              </a:spcBef>
              <a:buNone/>
              <a:defRPr sz="1550">
                <a:solidFill>
                  <a:schemeClr val="accent1"/>
                </a:solidFill>
              </a:defRPr>
            </a:lvl3pPr>
            <a:lvl4pPr marL="0" indent="0">
              <a:lnSpc>
                <a:spcPct val="100000"/>
              </a:lnSpc>
              <a:spcBef>
                <a:spcPts val="0"/>
              </a:spcBef>
              <a:buFont typeface="Arial" panose="020B0604020202020204" pitchFamily="34" charset="0"/>
              <a:buNone/>
              <a:defRPr sz="1550">
                <a:solidFill>
                  <a:schemeClr val="accent1"/>
                </a:solidFill>
              </a:defRPr>
            </a:lvl4pPr>
            <a:lvl5pPr marL="0" indent="0">
              <a:lnSpc>
                <a:spcPct val="100000"/>
              </a:lnSpc>
              <a:spcBef>
                <a:spcPts val="0"/>
              </a:spcBef>
              <a:buFont typeface="Arial" panose="020B0604020202020204" pitchFamily="34" charset="0"/>
              <a:buNone/>
              <a:defRPr sz="1550">
                <a:solidFill>
                  <a:schemeClr val="accent1"/>
                </a:solidFill>
              </a:defRPr>
            </a:lvl5pPr>
            <a:lvl6pPr marL="0" indent="0">
              <a:lnSpc>
                <a:spcPct val="100000"/>
              </a:lnSpc>
              <a:spcBef>
                <a:spcPts val="0"/>
              </a:spcBef>
              <a:buFont typeface="Arial" panose="020B0604020202020204" pitchFamily="34" charset="0"/>
              <a:buNone/>
              <a:defRPr sz="1550">
                <a:solidFill>
                  <a:schemeClr val="accent1"/>
                </a:solidFill>
              </a:defRPr>
            </a:lvl6pPr>
            <a:lvl7pPr marL="0" indent="0">
              <a:lnSpc>
                <a:spcPct val="100000"/>
              </a:lnSpc>
              <a:spcBef>
                <a:spcPts val="0"/>
              </a:spcBef>
              <a:buFont typeface="Arial" panose="020B0604020202020204" pitchFamily="34" charset="0"/>
              <a:buNone/>
              <a:defRPr sz="1550">
                <a:solidFill>
                  <a:schemeClr val="accent1"/>
                </a:solidFill>
              </a:defRPr>
            </a:lvl7pPr>
            <a:lvl8pPr marL="0" indent="0">
              <a:lnSpc>
                <a:spcPct val="100000"/>
              </a:lnSpc>
              <a:spcBef>
                <a:spcPts val="0"/>
              </a:spcBef>
              <a:buFont typeface="Arial" panose="020B0604020202020204" pitchFamily="34" charset="0"/>
              <a:buNone/>
              <a:defRPr sz="1550">
                <a:solidFill>
                  <a:schemeClr val="accent1"/>
                </a:solidFill>
              </a:defRPr>
            </a:lvl8pPr>
            <a:lvl9pPr marL="0" indent="0">
              <a:lnSpc>
                <a:spcPct val="100000"/>
              </a:lnSpc>
              <a:spcBef>
                <a:spcPts val="0"/>
              </a:spcBef>
              <a:buFont typeface="Arial" panose="020B0604020202020204" pitchFamily="34" charset="0"/>
              <a:buNone/>
              <a:defRPr sz="1550">
                <a:solidFill>
                  <a:schemeClr val="accent1"/>
                </a:solidFill>
              </a:defRPr>
            </a:lvl9pPr>
          </a:lstStyle>
          <a:p>
            <a:pPr lvl="0"/>
            <a:r>
              <a:rPr lang="nl-NL" dirty="0"/>
              <a:t>[Typ datum]</a:t>
            </a:r>
          </a:p>
        </p:txBody>
      </p:sp>
      <p:sp>
        <p:nvSpPr>
          <p:cNvPr id="3" name="Ondertitel (auteur)"/>
          <p:cNvSpPr>
            <a:spLocks noGrp="1" noSelect="1"/>
          </p:cNvSpPr>
          <p:nvPr>
            <p:ph type="subTitle" idx="1" hasCustomPrompt="1"/>
          </p:nvPr>
        </p:nvSpPr>
        <p:spPr bwMode="gray">
          <a:xfrm>
            <a:off x="1640105" y="4231220"/>
            <a:ext cx="4678782" cy="468000"/>
          </a:xfrm>
        </p:spPr>
        <p:txBody>
          <a:bodyPr/>
          <a:lstStyle>
            <a:lvl1pPr marL="0" indent="0" algn="l">
              <a:buNone/>
              <a:defRPr sz="155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[Typ door (vet) dan auteurnaam (niet vet)]</a:t>
            </a:r>
          </a:p>
        </p:txBody>
      </p:sp>
      <p:sp>
        <p:nvSpPr>
          <p:cNvPr id="2" name="Titel 1"/>
          <p:cNvSpPr>
            <a:spLocks noGrp="1" noSelect="1"/>
          </p:cNvSpPr>
          <p:nvPr>
            <p:ph type="ctrTitle" hasCustomPrompt="1"/>
          </p:nvPr>
        </p:nvSpPr>
        <p:spPr bwMode="gray">
          <a:xfrm>
            <a:off x="1640105" y="2548801"/>
            <a:ext cx="4678782" cy="1470025"/>
          </a:xfrm>
        </p:spPr>
        <p:txBody>
          <a:bodyPr anchor="t" anchorCtr="0"/>
          <a:lstStyle>
            <a:lvl1pPr algn="l">
              <a:lnSpc>
                <a:spcPct val="110000"/>
              </a:lnSpc>
              <a:defRPr sz="3349" b="1" spc="0" baseline="0">
                <a:solidFill>
                  <a:schemeClr val="bg1"/>
                </a:solidFill>
              </a:defRPr>
            </a:lvl1pPr>
          </a:lstStyle>
          <a:p>
            <a:r>
              <a:rPr lang="nl-NL" noProof="1"/>
              <a:t>[Titel]</a:t>
            </a:r>
          </a:p>
        </p:txBody>
      </p:sp>
      <p:sp>
        <p:nvSpPr>
          <p:cNvPr id="13" name="Tijdelijke aanduiding voor afbeelding 5"/>
          <p:cNvSpPr>
            <a:spLocks noGrp="1" noSelect="1"/>
          </p:cNvSpPr>
          <p:nvPr>
            <p:ph type="pic" sz="quarter" idx="10" hasCustomPrompt="1"/>
          </p:nvPr>
        </p:nvSpPr>
        <p:spPr>
          <a:xfrm>
            <a:off x="6550294" y="958418"/>
            <a:ext cx="5650529" cy="4572000"/>
          </a:xfrm>
          <a:noFill/>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ingsdia">
    <p:spTree>
      <p:nvGrpSpPr>
        <p:cNvPr id="1" name=""/>
        <p:cNvGrpSpPr/>
        <p:nvPr/>
      </p:nvGrpSpPr>
      <p:grpSpPr>
        <a:xfrm>
          <a:off x="0" y="0"/>
          <a:ext cx="0" cy="0"/>
          <a:chOff x="0" y="0"/>
          <a:chExt cx="0" cy="0"/>
        </a:xfrm>
      </p:grpSpPr>
      <p:grpSp>
        <p:nvGrpSpPr>
          <p:cNvPr id="11" name="Groep 10 (JU-Free)"/>
          <p:cNvGrpSpPr>
            <a:grpSpLocks/>
          </p:cNvGrpSpPr>
          <p:nvPr userDrawn="1"/>
        </p:nvGrpSpPr>
        <p:grpSpPr>
          <a:xfrm>
            <a:off x="587224" y="625475"/>
            <a:ext cx="3670931" cy="1163638"/>
            <a:chOff x="587376" y="625475"/>
            <a:chExt cx="3671887" cy="1163638"/>
          </a:xfrm>
        </p:grpSpPr>
        <p:sp>
          <p:nvSpPr>
            <p:cNvPr id="13" name="Vrije vorm 6 (JU-Free)"/>
            <p:cNvSpPr>
              <a:spLocks/>
            </p:cNvSpPr>
            <p:nvPr/>
          </p:nvSpPr>
          <p:spPr bwMode="auto">
            <a:xfrm>
              <a:off x="1519238" y="1330325"/>
              <a:ext cx="1920875" cy="228600"/>
            </a:xfrm>
            <a:custGeom>
              <a:avLst/>
              <a:gdLst>
                <a:gd name="T0" fmla="*/ 4104 w 6047"/>
                <a:gd name="T1" fmla="*/ 154 h 718"/>
                <a:gd name="T2" fmla="*/ 4104 w 6047"/>
                <a:gd name="T3" fmla="*/ 322 h 718"/>
                <a:gd name="T4" fmla="*/ 4382 w 6047"/>
                <a:gd name="T5" fmla="*/ 557 h 718"/>
                <a:gd name="T6" fmla="*/ 3655 w 6047"/>
                <a:gd name="T7" fmla="*/ 292 h 718"/>
                <a:gd name="T8" fmla="*/ 3655 w 6047"/>
                <a:gd name="T9" fmla="*/ 45 h 718"/>
                <a:gd name="T10" fmla="*/ 3602 w 6047"/>
                <a:gd name="T11" fmla="*/ 557 h 718"/>
                <a:gd name="T12" fmla="*/ 3177 w 6047"/>
                <a:gd name="T13" fmla="*/ 249 h 718"/>
                <a:gd name="T14" fmla="*/ 3130 w 6047"/>
                <a:gd name="T15" fmla="*/ 557 h 718"/>
                <a:gd name="T16" fmla="*/ 3329 w 6047"/>
                <a:gd name="T17" fmla="*/ 149 h 718"/>
                <a:gd name="T18" fmla="*/ 4636 w 6047"/>
                <a:gd name="T19" fmla="*/ 569 h 718"/>
                <a:gd name="T20" fmla="*/ 4504 w 6047"/>
                <a:gd name="T21" fmla="*/ 369 h 718"/>
                <a:gd name="T22" fmla="*/ 4636 w 6047"/>
                <a:gd name="T23" fmla="*/ 184 h 718"/>
                <a:gd name="T24" fmla="*/ 5560 w 6047"/>
                <a:gd name="T25" fmla="*/ 557 h 718"/>
                <a:gd name="T26" fmla="*/ 4927 w 6047"/>
                <a:gd name="T27" fmla="*/ 249 h 718"/>
                <a:gd name="T28" fmla="*/ 4880 w 6047"/>
                <a:gd name="T29" fmla="*/ 557 h 718"/>
                <a:gd name="T30" fmla="*/ 5079 w 6047"/>
                <a:gd name="T31" fmla="*/ 149 h 718"/>
                <a:gd name="T32" fmla="*/ 5866 w 6047"/>
                <a:gd name="T33" fmla="*/ 569 h 718"/>
                <a:gd name="T34" fmla="*/ 5733 w 6047"/>
                <a:gd name="T35" fmla="*/ 369 h 718"/>
                <a:gd name="T36" fmla="*/ 5866 w 6047"/>
                <a:gd name="T37" fmla="*/ 184 h 718"/>
                <a:gd name="T38" fmla="*/ 5560 w 6047"/>
                <a:gd name="T39" fmla="*/ 78 h 718"/>
                <a:gd name="T40" fmla="*/ 2866 w 6047"/>
                <a:gd name="T41" fmla="*/ 142 h 718"/>
                <a:gd name="T42" fmla="*/ 2866 w 6047"/>
                <a:gd name="T43" fmla="*/ 142 h 718"/>
                <a:gd name="T44" fmla="*/ 3008 w 6047"/>
                <a:gd name="T45" fmla="*/ 356 h 718"/>
                <a:gd name="T46" fmla="*/ 5415 w 6047"/>
                <a:gd name="T47" fmla="*/ 224 h 718"/>
                <a:gd name="T48" fmla="*/ 5415 w 6047"/>
                <a:gd name="T49" fmla="*/ 470 h 718"/>
                <a:gd name="T50" fmla="*/ 5170 w 6047"/>
                <a:gd name="T51" fmla="*/ 596 h 718"/>
                <a:gd name="T52" fmla="*/ 5466 w 6047"/>
                <a:gd name="T53" fmla="*/ 154 h 718"/>
                <a:gd name="T54" fmla="*/ 5287 w 6047"/>
                <a:gd name="T55" fmla="*/ 184 h 718"/>
                <a:gd name="T56" fmla="*/ 878 w 6047"/>
                <a:gd name="T57" fmla="*/ 231 h 718"/>
                <a:gd name="T58" fmla="*/ 832 w 6047"/>
                <a:gd name="T59" fmla="*/ 706 h 718"/>
                <a:gd name="T60" fmla="*/ 1022 w 6047"/>
                <a:gd name="T61" fmla="*/ 569 h 718"/>
                <a:gd name="T62" fmla="*/ 881 w 6047"/>
                <a:gd name="T63" fmla="*/ 356 h 718"/>
                <a:gd name="T64" fmla="*/ 1469 w 6047"/>
                <a:gd name="T65" fmla="*/ 336 h 718"/>
                <a:gd name="T66" fmla="*/ 1521 w 6047"/>
                <a:gd name="T67" fmla="*/ 272 h 718"/>
                <a:gd name="T68" fmla="*/ 1384 w 6047"/>
                <a:gd name="T69" fmla="*/ 364 h 718"/>
                <a:gd name="T70" fmla="*/ 1306 w 6047"/>
                <a:gd name="T71" fmla="*/ 427 h 718"/>
                <a:gd name="T72" fmla="*/ 1469 w 6047"/>
                <a:gd name="T73" fmla="*/ 336 h 718"/>
                <a:gd name="T74" fmla="*/ 2230 w 6047"/>
                <a:gd name="T75" fmla="*/ 184 h 718"/>
                <a:gd name="T76" fmla="*/ 2040 w 6047"/>
                <a:gd name="T77" fmla="*/ 356 h 718"/>
                <a:gd name="T78" fmla="*/ 1816 w 6047"/>
                <a:gd name="T79" fmla="*/ 142 h 718"/>
                <a:gd name="T80" fmla="*/ 1943 w 6047"/>
                <a:gd name="T81" fmla="*/ 424 h 718"/>
                <a:gd name="T82" fmla="*/ 1816 w 6047"/>
                <a:gd name="T83" fmla="*/ 142 h 718"/>
                <a:gd name="T84" fmla="*/ 1684 w 6047"/>
                <a:gd name="T85" fmla="*/ 328 h 718"/>
                <a:gd name="T86" fmla="*/ 758 w 6047"/>
                <a:gd name="T87" fmla="*/ 356 h 718"/>
                <a:gd name="T88" fmla="*/ 568 w 6047"/>
                <a:gd name="T89" fmla="*/ 184 h 718"/>
                <a:gd name="T90" fmla="*/ 2625 w 6047"/>
                <a:gd name="T91" fmla="*/ 154 h 718"/>
                <a:gd name="T92" fmla="*/ 2494 w 6047"/>
                <a:gd name="T93" fmla="*/ 154 h 718"/>
                <a:gd name="T94" fmla="*/ 2494 w 6047"/>
                <a:gd name="T95" fmla="*/ 471 h 718"/>
                <a:gd name="T96" fmla="*/ 2583 w 6047"/>
                <a:gd name="T97" fmla="*/ 520 h 718"/>
                <a:gd name="T98" fmla="*/ 0 w 6047"/>
                <a:gd name="T99" fmla="*/ 0 h 718"/>
                <a:gd name="T100" fmla="*/ 247 w 6047"/>
                <a:gd name="T101" fmla="*/ 557 h 718"/>
                <a:gd name="T102" fmla="*/ 0 w 6047"/>
                <a:gd name="T103"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47" h="718">
                  <a:moveTo>
                    <a:pt x="4234" y="142"/>
                  </a:moveTo>
                  <a:cubicBezTo>
                    <a:pt x="4178" y="142"/>
                    <a:pt x="4124" y="175"/>
                    <a:pt x="4106" y="224"/>
                  </a:cubicBezTo>
                  <a:cubicBezTo>
                    <a:pt x="4104" y="224"/>
                    <a:pt x="4104" y="224"/>
                    <a:pt x="4104" y="224"/>
                  </a:cubicBezTo>
                  <a:cubicBezTo>
                    <a:pt x="4104" y="154"/>
                    <a:pt x="4104" y="154"/>
                    <a:pt x="4104" y="154"/>
                  </a:cubicBezTo>
                  <a:cubicBezTo>
                    <a:pt x="4055" y="154"/>
                    <a:pt x="4055" y="154"/>
                    <a:pt x="4055" y="154"/>
                  </a:cubicBezTo>
                  <a:cubicBezTo>
                    <a:pt x="4055" y="557"/>
                    <a:pt x="4055" y="557"/>
                    <a:pt x="4055" y="557"/>
                  </a:cubicBezTo>
                  <a:cubicBezTo>
                    <a:pt x="4104" y="557"/>
                    <a:pt x="4104" y="557"/>
                    <a:pt x="4104" y="557"/>
                  </a:cubicBezTo>
                  <a:cubicBezTo>
                    <a:pt x="4104" y="322"/>
                    <a:pt x="4104" y="322"/>
                    <a:pt x="4104" y="322"/>
                  </a:cubicBezTo>
                  <a:cubicBezTo>
                    <a:pt x="4106" y="243"/>
                    <a:pt x="4152" y="184"/>
                    <a:pt x="4230" y="184"/>
                  </a:cubicBezTo>
                  <a:cubicBezTo>
                    <a:pt x="4310" y="184"/>
                    <a:pt x="4333" y="236"/>
                    <a:pt x="4333" y="306"/>
                  </a:cubicBezTo>
                  <a:cubicBezTo>
                    <a:pt x="4333" y="557"/>
                    <a:pt x="4333" y="557"/>
                    <a:pt x="4333" y="557"/>
                  </a:cubicBezTo>
                  <a:cubicBezTo>
                    <a:pt x="4382" y="557"/>
                    <a:pt x="4382" y="557"/>
                    <a:pt x="4382" y="557"/>
                  </a:cubicBezTo>
                  <a:cubicBezTo>
                    <a:pt x="4382" y="298"/>
                    <a:pt x="4382" y="298"/>
                    <a:pt x="4382" y="298"/>
                  </a:cubicBezTo>
                  <a:cubicBezTo>
                    <a:pt x="4382" y="202"/>
                    <a:pt x="4348" y="142"/>
                    <a:pt x="4234" y="142"/>
                  </a:cubicBezTo>
                  <a:close/>
                  <a:moveTo>
                    <a:pt x="3655" y="512"/>
                  </a:moveTo>
                  <a:cubicBezTo>
                    <a:pt x="3655" y="292"/>
                    <a:pt x="3655" y="292"/>
                    <a:pt x="3655" y="292"/>
                  </a:cubicBezTo>
                  <a:cubicBezTo>
                    <a:pt x="3966" y="292"/>
                    <a:pt x="3966" y="292"/>
                    <a:pt x="3966" y="292"/>
                  </a:cubicBezTo>
                  <a:cubicBezTo>
                    <a:pt x="3966" y="246"/>
                    <a:pt x="3966" y="246"/>
                    <a:pt x="3966" y="246"/>
                  </a:cubicBezTo>
                  <a:cubicBezTo>
                    <a:pt x="3655" y="246"/>
                    <a:pt x="3655" y="246"/>
                    <a:pt x="3655" y="246"/>
                  </a:cubicBezTo>
                  <a:cubicBezTo>
                    <a:pt x="3655" y="45"/>
                    <a:pt x="3655" y="45"/>
                    <a:pt x="3655" y="45"/>
                  </a:cubicBezTo>
                  <a:cubicBezTo>
                    <a:pt x="3987" y="45"/>
                    <a:pt x="3987" y="45"/>
                    <a:pt x="3987" y="45"/>
                  </a:cubicBezTo>
                  <a:cubicBezTo>
                    <a:pt x="3987" y="0"/>
                    <a:pt x="3987" y="0"/>
                    <a:pt x="3987" y="0"/>
                  </a:cubicBezTo>
                  <a:cubicBezTo>
                    <a:pt x="3602" y="0"/>
                    <a:pt x="3602" y="0"/>
                    <a:pt x="3602" y="0"/>
                  </a:cubicBezTo>
                  <a:cubicBezTo>
                    <a:pt x="3602" y="557"/>
                    <a:pt x="3602" y="557"/>
                    <a:pt x="3602" y="557"/>
                  </a:cubicBezTo>
                  <a:cubicBezTo>
                    <a:pt x="3991" y="557"/>
                    <a:pt x="3991" y="557"/>
                    <a:pt x="3991" y="557"/>
                  </a:cubicBezTo>
                  <a:cubicBezTo>
                    <a:pt x="3991" y="512"/>
                    <a:pt x="3991" y="512"/>
                    <a:pt x="3991" y="512"/>
                  </a:cubicBezTo>
                  <a:lnTo>
                    <a:pt x="3655" y="512"/>
                  </a:lnTo>
                  <a:close/>
                  <a:moveTo>
                    <a:pt x="3177" y="249"/>
                  </a:moveTo>
                  <a:cubicBezTo>
                    <a:pt x="3175" y="249"/>
                    <a:pt x="3175" y="249"/>
                    <a:pt x="3175" y="249"/>
                  </a:cubicBezTo>
                  <a:cubicBezTo>
                    <a:pt x="3175" y="154"/>
                    <a:pt x="3175" y="154"/>
                    <a:pt x="3175" y="154"/>
                  </a:cubicBezTo>
                  <a:cubicBezTo>
                    <a:pt x="3130" y="154"/>
                    <a:pt x="3130" y="154"/>
                    <a:pt x="3130" y="154"/>
                  </a:cubicBezTo>
                  <a:cubicBezTo>
                    <a:pt x="3130" y="557"/>
                    <a:pt x="3130" y="557"/>
                    <a:pt x="3130" y="557"/>
                  </a:cubicBezTo>
                  <a:cubicBezTo>
                    <a:pt x="3179" y="557"/>
                    <a:pt x="3179" y="557"/>
                    <a:pt x="3179" y="557"/>
                  </a:cubicBezTo>
                  <a:cubicBezTo>
                    <a:pt x="3179" y="342"/>
                    <a:pt x="3179" y="342"/>
                    <a:pt x="3179" y="342"/>
                  </a:cubicBezTo>
                  <a:cubicBezTo>
                    <a:pt x="3179" y="259"/>
                    <a:pt x="3240" y="193"/>
                    <a:pt x="3329" y="198"/>
                  </a:cubicBezTo>
                  <a:cubicBezTo>
                    <a:pt x="3329" y="149"/>
                    <a:pt x="3329" y="149"/>
                    <a:pt x="3329" y="149"/>
                  </a:cubicBezTo>
                  <a:cubicBezTo>
                    <a:pt x="3256" y="146"/>
                    <a:pt x="3202" y="184"/>
                    <a:pt x="3177" y="249"/>
                  </a:cubicBezTo>
                  <a:close/>
                  <a:moveTo>
                    <a:pt x="4636" y="142"/>
                  </a:moveTo>
                  <a:cubicBezTo>
                    <a:pt x="4508" y="142"/>
                    <a:pt x="4454" y="250"/>
                    <a:pt x="4454" y="356"/>
                  </a:cubicBezTo>
                  <a:cubicBezTo>
                    <a:pt x="4454" y="470"/>
                    <a:pt x="4508" y="569"/>
                    <a:pt x="4636" y="569"/>
                  </a:cubicBezTo>
                  <a:cubicBezTo>
                    <a:pt x="4738" y="569"/>
                    <a:pt x="4791" y="516"/>
                    <a:pt x="4812" y="424"/>
                  </a:cubicBezTo>
                  <a:cubicBezTo>
                    <a:pt x="4763" y="424"/>
                    <a:pt x="4763" y="424"/>
                    <a:pt x="4763" y="424"/>
                  </a:cubicBezTo>
                  <a:cubicBezTo>
                    <a:pt x="4747" y="485"/>
                    <a:pt x="4708" y="528"/>
                    <a:pt x="4636" y="528"/>
                  </a:cubicBezTo>
                  <a:cubicBezTo>
                    <a:pt x="4542" y="528"/>
                    <a:pt x="4504" y="441"/>
                    <a:pt x="4504" y="369"/>
                  </a:cubicBezTo>
                  <a:cubicBezTo>
                    <a:pt x="4814" y="369"/>
                    <a:pt x="4814" y="369"/>
                    <a:pt x="4814" y="369"/>
                  </a:cubicBezTo>
                  <a:cubicBezTo>
                    <a:pt x="4818" y="256"/>
                    <a:pt x="4766" y="142"/>
                    <a:pt x="4636" y="142"/>
                  </a:cubicBezTo>
                  <a:close/>
                  <a:moveTo>
                    <a:pt x="4504" y="328"/>
                  </a:moveTo>
                  <a:cubicBezTo>
                    <a:pt x="4512" y="254"/>
                    <a:pt x="4556" y="184"/>
                    <a:pt x="4636" y="184"/>
                  </a:cubicBezTo>
                  <a:cubicBezTo>
                    <a:pt x="4716" y="184"/>
                    <a:pt x="4762" y="254"/>
                    <a:pt x="4764" y="328"/>
                  </a:cubicBezTo>
                  <a:lnTo>
                    <a:pt x="4504" y="328"/>
                  </a:lnTo>
                  <a:close/>
                  <a:moveTo>
                    <a:pt x="5560" y="154"/>
                  </a:moveTo>
                  <a:cubicBezTo>
                    <a:pt x="5560" y="557"/>
                    <a:pt x="5560" y="557"/>
                    <a:pt x="5560" y="557"/>
                  </a:cubicBezTo>
                  <a:cubicBezTo>
                    <a:pt x="5610" y="557"/>
                    <a:pt x="5610" y="557"/>
                    <a:pt x="5610" y="557"/>
                  </a:cubicBezTo>
                  <a:cubicBezTo>
                    <a:pt x="5610" y="154"/>
                    <a:pt x="5610" y="154"/>
                    <a:pt x="5610" y="154"/>
                  </a:cubicBezTo>
                  <a:lnTo>
                    <a:pt x="5560" y="154"/>
                  </a:lnTo>
                  <a:close/>
                  <a:moveTo>
                    <a:pt x="4927" y="249"/>
                  </a:moveTo>
                  <a:cubicBezTo>
                    <a:pt x="4925" y="249"/>
                    <a:pt x="4925" y="249"/>
                    <a:pt x="4925" y="249"/>
                  </a:cubicBezTo>
                  <a:cubicBezTo>
                    <a:pt x="4925" y="154"/>
                    <a:pt x="4925" y="154"/>
                    <a:pt x="4925" y="154"/>
                  </a:cubicBezTo>
                  <a:cubicBezTo>
                    <a:pt x="4880" y="154"/>
                    <a:pt x="4880" y="154"/>
                    <a:pt x="4880" y="154"/>
                  </a:cubicBezTo>
                  <a:cubicBezTo>
                    <a:pt x="4880" y="557"/>
                    <a:pt x="4880" y="557"/>
                    <a:pt x="4880" y="557"/>
                  </a:cubicBezTo>
                  <a:cubicBezTo>
                    <a:pt x="4929" y="557"/>
                    <a:pt x="4929" y="557"/>
                    <a:pt x="4929" y="557"/>
                  </a:cubicBezTo>
                  <a:cubicBezTo>
                    <a:pt x="4929" y="342"/>
                    <a:pt x="4929" y="342"/>
                    <a:pt x="4929" y="342"/>
                  </a:cubicBezTo>
                  <a:cubicBezTo>
                    <a:pt x="4929" y="259"/>
                    <a:pt x="4990" y="193"/>
                    <a:pt x="5079" y="198"/>
                  </a:cubicBezTo>
                  <a:cubicBezTo>
                    <a:pt x="5079" y="149"/>
                    <a:pt x="5079" y="149"/>
                    <a:pt x="5079" y="149"/>
                  </a:cubicBezTo>
                  <a:cubicBezTo>
                    <a:pt x="5006" y="146"/>
                    <a:pt x="4952" y="184"/>
                    <a:pt x="4927" y="249"/>
                  </a:cubicBezTo>
                  <a:close/>
                  <a:moveTo>
                    <a:pt x="5866" y="142"/>
                  </a:moveTo>
                  <a:cubicBezTo>
                    <a:pt x="5738" y="142"/>
                    <a:pt x="5684" y="250"/>
                    <a:pt x="5684" y="356"/>
                  </a:cubicBezTo>
                  <a:cubicBezTo>
                    <a:pt x="5684" y="470"/>
                    <a:pt x="5738" y="569"/>
                    <a:pt x="5866" y="569"/>
                  </a:cubicBezTo>
                  <a:cubicBezTo>
                    <a:pt x="5967" y="569"/>
                    <a:pt x="6020" y="516"/>
                    <a:pt x="6041" y="424"/>
                  </a:cubicBezTo>
                  <a:cubicBezTo>
                    <a:pt x="5992" y="424"/>
                    <a:pt x="5992" y="424"/>
                    <a:pt x="5992" y="424"/>
                  </a:cubicBezTo>
                  <a:cubicBezTo>
                    <a:pt x="5976" y="485"/>
                    <a:pt x="5938" y="528"/>
                    <a:pt x="5866" y="528"/>
                  </a:cubicBezTo>
                  <a:cubicBezTo>
                    <a:pt x="5771" y="528"/>
                    <a:pt x="5734" y="441"/>
                    <a:pt x="5733" y="369"/>
                  </a:cubicBezTo>
                  <a:cubicBezTo>
                    <a:pt x="6043" y="369"/>
                    <a:pt x="6043" y="369"/>
                    <a:pt x="6043" y="369"/>
                  </a:cubicBezTo>
                  <a:cubicBezTo>
                    <a:pt x="6047" y="256"/>
                    <a:pt x="5995" y="142"/>
                    <a:pt x="5866" y="142"/>
                  </a:cubicBezTo>
                  <a:close/>
                  <a:moveTo>
                    <a:pt x="5733" y="328"/>
                  </a:moveTo>
                  <a:cubicBezTo>
                    <a:pt x="5741" y="254"/>
                    <a:pt x="5785" y="184"/>
                    <a:pt x="5866" y="184"/>
                  </a:cubicBezTo>
                  <a:cubicBezTo>
                    <a:pt x="5945" y="184"/>
                    <a:pt x="5991" y="254"/>
                    <a:pt x="5994" y="328"/>
                  </a:cubicBezTo>
                  <a:lnTo>
                    <a:pt x="5733" y="328"/>
                  </a:lnTo>
                  <a:close/>
                  <a:moveTo>
                    <a:pt x="5560" y="0"/>
                  </a:moveTo>
                  <a:cubicBezTo>
                    <a:pt x="5560" y="78"/>
                    <a:pt x="5560" y="78"/>
                    <a:pt x="5560" y="78"/>
                  </a:cubicBezTo>
                  <a:cubicBezTo>
                    <a:pt x="5610" y="78"/>
                    <a:pt x="5610" y="78"/>
                    <a:pt x="5610" y="78"/>
                  </a:cubicBezTo>
                  <a:cubicBezTo>
                    <a:pt x="5610" y="0"/>
                    <a:pt x="5610" y="0"/>
                    <a:pt x="5610" y="0"/>
                  </a:cubicBezTo>
                  <a:lnTo>
                    <a:pt x="5560" y="0"/>
                  </a:lnTo>
                  <a:close/>
                  <a:moveTo>
                    <a:pt x="2866" y="142"/>
                  </a:moveTo>
                  <a:cubicBezTo>
                    <a:pt x="2743" y="142"/>
                    <a:pt x="2676" y="240"/>
                    <a:pt x="2676" y="356"/>
                  </a:cubicBezTo>
                  <a:cubicBezTo>
                    <a:pt x="2676" y="471"/>
                    <a:pt x="2743" y="569"/>
                    <a:pt x="2866" y="569"/>
                  </a:cubicBezTo>
                  <a:cubicBezTo>
                    <a:pt x="2990" y="569"/>
                    <a:pt x="3057" y="471"/>
                    <a:pt x="3057" y="356"/>
                  </a:cubicBezTo>
                  <a:cubicBezTo>
                    <a:pt x="3057" y="240"/>
                    <a:pt x="2990" y="142"/>
                    <a:pt x="2866" y="142"/>
                  </a:cubicBezTo>
                  <a:close/>
                  <a:moveTo>
                    <a:pt x="2866" y="528"/>
                  </a:moveTo>
                  <a:cubicBezTo>
                    <a:pt x="2772" y="528"/>
                    <a:pt x="2725" y="442"/>
                    <a:pt x="2725" y="356"/>
                  </a:cubicBezTo>
                  <a:cubicBezTo>
                    <a:pt x="2725" y="270"/>
                    <a:pt x="2772" y="184"/>
                    <a:pt x="2866" y="184"/>
                  </a:cubicBezTo>
                  <a:cubicBezTo>
                    <a:pt x="2961" y="184"/>
                    <a:pt x="3008" y="270"/>
                    <a:pt x="3008" y="356"/>
                  </a:cubicBezTo>
                  <a:cubicBezTo>
                    <a:pt x="3008" y="442"/>
                    <a:pt x="2961" y="528"/>
                    <a:pt x="2866" y="528"/>
                  </a:cubicBezTo>
                  <a:close/>
                  <a:moveTo>
                    <a:pt x="5417" y="154"/>
                  </a:moveTo>
                  <a:cubicBezTo>
                    <a:pt x="5417" y="224"/>
                    <a:pt x="5417" y="224"/>
                    <a:pt x="5417" y="224"/>
                  </a:cubicBezTo>
                  <a:cubicBezTo>
                    <a:pt x="5415" y="224"/>
                    <a:pt x="5415" y="224"/>
                    <a:pt x="5415" y="224"/>
                  </a:cubicBezTo>
                  <a:cubicBezTo>
                    <a:pt x="5396" y="179"/>
                    <a:pt x="5346" y="142"/>
                    <a:pt x="5287" y="142"/>
                  </a:cubicBezTo>
                  <a:cubicBezTo>
                    <a:pt x="5171" y="142"/>
                    <a:pt x="5106" y="235"/>
                    <a:pt x="5106" y="346"/>
                  </a:cubicBezTo>
                  <a:cubicBezTo>
                    <a:pt x="5106" y="460"/>
                    <a:pt x="5158" y="552"/>
                    <a:pt x="5287" y="552"/>
                  </a:cubicBezTo>
                  <a:cubicBezTo>
                    <a:pt x="5345" y="552"/>
                    <a:pt x="5393" y="519"/>
                    <a:pt x="5415" y="470"/>
                  </a:cubicBezTo>
                  <a:cubicBezTo>
                    <a:pt x="5417" y="470"/>
                    <a:pt x="5417" y="470"/>
                    <a:pt x="5417" y="470"/>
                  </a:cubicBezTo>
                  <a:cubicBezTo>
                    <a:pt x="5417" y="524"/>
                    <a:pt x="5417" y="524"/>
                    <a:pt x="5417" y="524"/>
                  </a:cubicBezTo>
                  <a:cubicBezTo>
                    <a:pt x="5417" y="623"/>
                    <a:pt x="5378" y="676"/>
                    <a:pt x="5287" y="676"/>
                  </a:cubicBezTo>
                  <a:cubicBezTo>
                    <a:pt x="5233" y="676"/>
                    <a:pt x="5180" y="656"/>
                    <a:pt x="5170" y="596"/>
                  </a:cubicBezTo>
                  <a:cubicBezTo>
                    <a:pt x="5120" y="596"/>
                    <a:pt x="5120" y="596"/>
                    <a:pt x="5120" y="596"/>
                  </a:cubicBezTo>
                  <a:cubicBezTo>
                    <a:pt x="5127" y="682"/>
                    <a:pt x="5207" y="718"/>
                    <a:pt x="5287" y="718"/>
                  </a:cubicBezTo>
                  <a:cubicBezTo>
                    <a:pt x="5419" y="718"/>
                    <a:pt x="5465" y="644"/>
                    <a:pt x="5466" y="524"/>
                  </a:cubicBezTo>
                  <a:cubicBezTo>
                    <a:pt x="5466" y="154"/>
                    <a:pt x="5466" y="154"/>
                    <a:pt x="5466" y="154"/>
                  </a:cubicBezTo>
                  <a:lnTo>
                    <a:pt x="5417" y="154"/>
                  </a:lnTo>
                  <a:close/>
                  <a:moveTo>
                    <a:pt x="5287" y="511"/>
                  </a:moveTo>
                  <a:cubicBezTo>
                    <a:pt x="5197" y="511"/>
                    <a:pt x="5154" y="432"/>
                    <a:pt x="5154" y="351"/>
                  </a:cubicBezTo>
                  <a:cubicBezTo>
                    <a:pt x="5154" y="268"/>
                    <a:pt x="5194" y="184"/>
                    <a:pt x="5287" y="184"/>
                  </a:cubicBezTo>
                  <a:cubicBezTo>
                    <a:pt x="5380" y="184"/>
                    <a:pt x="5417" y="272"/>
                    <a:pt x="5417" y="351"/>
                  </a:cubicBezTo>
                  <a:cubicBezTo>
                    <a:pt x="5417" y="433"/>
                    <a:pt x="5372" y="511"/>
                    <a:pt x="5287" y="511"/>
                  </a:cubicBezTo>
                  <a:close/>
                  <a:moveTo>
                    <a:pt x="1022" y="142"/>
                  </a:moveTo>
                  <a:cubicBezTo>
                    <a:pt x="957" y="142"/>
                    <a:pt x="901" y="176"/>
                    <a:pt x="878" y="231"/>
                  </a:cubicBezTo>
                  <a:cubicBezTo>
                    <a:pt x="877" y="231"/>
                    <a:pt x="877" y="231"/>
                    <a:pt x="877" y="231"/>
                  </a:cubicBezTo>
                  <a:cubicBezTo>
                    <a:pt x="877" y="154"/>
                    <a:pt x="877" y="154"/>
                    <a:pt x="877" y="154"/>
                  </a:cubicBezTo>
                  <a:cubicBezTo>
                    <a:pt x="832" y="154"/>
                    <a:pt x="832" y="154"/>
                    <a:pt x="832" y="154"/>
                  </a:cubicBezTo>
                  <a:cubicBezTo>
                    <a:pt x="832" y="706"/>
                    <a:pt x="832" y="706"/>
                    <a:pt x="832" y="706"/>
                  </a:cubicBezTo>
                  <a:cubicBezTo>
                    <a:pt x="881" y="706"/>
                    <a:pt x="881" y="706"/>
                    <a:pt x="881" y="706"/>
                  </a:cubicBezTo>
                  <a:cubicBezTo>
                    <a:pt x="881" y="480"/>
                    <a:pt x="881" y="480"/>
                    <a:pt x="881" y="480"/>
                  </a:cubicBezTo>
                  <a:cubicBezTo>
                    <a:pt x="882" y="480"/>
                    <a:pt x="882" y="480"/>
                    <a:pt x="882" y="480"/>
                  </a:cubicBezTo>
                  <a:cubicBezTo>
                    <a:pt x="904" y="538"/>
                    <a:pt x="962" y="569"/>
                    <a:pt x="1022" y="569"/>
                  </a:cubicBezTo>
                  <a:cubicBezTo>
                    <a:pt x="1145" y="569"/>
                    <a:pt x="1203" y="470"/>
                    <a:pt x="1203" y="356"/>
                  </a:cubicBezTo>
                  <a:cubicBezTo>
                    <a:pt x="1203" y="242"/>
                    <a:pt x="1145" y="142"/>
                    <a:pt x="1022" y="142"/>
                  </a:cubicBezTo>
                  <a:close/>
                  <a:moveTo>
                    <a:pt x="1022" y="528"/>
                  </a:moveTo>
                  <a:cubicBezTo>
                    <a:pt x="918" y="528"/>
                    <a:pt x="881" y="439"/>
                    <a:pt x="881" y="356"/>
                  </a:cubicBezTo>
                  <a:cubicBezTo>
                    <a:pt x="881" y="264"/>
                    <a:pt x="914" y="184"/>
                    <a:pt x="1022" y="184"/>
                  </a:cubicBezTo>
                  <a:cubicBezTo>
                    <a:pt x="1116" y="184"/>
                    <a:pt x="1154" y="272"/>
                    <a:pt x="1154" y="356"/>
                  </a:cubicBezTo>
                  <a:cubicBezTo>
                    <a:pt x="1154" y="439"/>
                    <a:pt x="1116" y="528"/>
                    <a:pt x="1022" y="528"/>
                  </a:cubicBezTo>
                  <a:close/>
                  <a:moveTo>
                    <a:pt x="1469" y="336"/>
                  </a:moveTo>
                  <a:cubicBezTo>
                    <a:pt x="1404" y="321"/>
                    <a:pt x="1404" y="321"/>
                    <a:pt x="1404" y="321"/>
                  </a:cubicBezTo>
                  <a:cubicBezTo>
                    <a:pt x="1370" y="313"/>
                    <a:pt x="1320" y="297"/>
                    <a:pt x="1320" y="254"/>
                  </a:cubicBezTo>
                  <a:cubicBezTo>
                    <a:pt x="1320" y="201"/>
                    <a:pt x="1372" y="184"/>
                    <a:pt x="1416" y="184"/>
                  </a:cubicBezTo>
                  <a:cubicBezTo>
                    <a:pt x="1472" y="184"/>
                    <a:pt x="1518" y="211"/>
                    <a:pt x="1521" y="272"/>
                  </a:cubicBezTo>
                  <a:cubicBezTo>
                    <a:pt x="1570" y="272"/>
                    <a:pt x="1570" y="272"/>
                    <a:pt x="1570" y="272"/>
                  </a:cubicBezTo>
                  <a:cubicBezTo>
                    <a:pt x="1567" y="185"/>
                    <a:pt x="1503" y="142"/>
                    <a:pt x="1422" y="142"/>
                  </a:cubicBezTo>
                  <a:cubicBezTo>
                    <a:pt x="1352" y="142"/>
                    <a:pt x="1271" y="174"/>
                    <a:pt x="1271" y="256"/>
                  </a:cubicBezTo>
                  <a:cubicBezTo>
                    <a:pt x="1271" y="324"/>
                    <a:pt x="1320" y="346"/>
                    <a:pt x="1384" y="364"/>
                  </a:cubicBezTo>
                  <a:cubicBezTo>
                    <a:pt x="1447" y="378"/>
                    <a:pt x="1447" y="378"/>
                    <a:pt x="1447" y="378"/>
                  </a:cubicBezTo>
                  <a:cubicBezTo>
                    <a:pt x="1491" y="388"/>
                    <a:pt x="1535" y="404"/>
                    <a:pt x="1535" y="451"/>
                  </a:cubicBezTo>
                  <a:cubicBezTo>
                    <a:pt x="1535" y="507"/>
                    <a:pt x="1471" y="528"/>
                    <a:pt x="1425" y="528"/>
                  </a:cubicBezTo>
                  <a:cubicBezTo>
                    <a:pt x="1359" y="528"/>
                    <a:pt x="1310" y="493"/>
                    <a:pt x="1306" y="427"/>
                  </a:cubicBezTo>
                  <a:cubicBezTo>
                    <a:pt x="1257" y="427"/>
                    <a:pt x="1257" y="427"/>
                    <a:pt x="1257" y="427"/>
                  </a:cubicBezTo>
                  <a:cubicBezTo>
                    <a:pt x="1265" y="525"/>
                    <a:pt x="1329" y="569"/>
                    <a:pt x="1422" y="569"/>
                  </a:cubicBezTo>
                  <a:cubicBezTo>
                    <a:pt x="1498" y="569"/>
                    <a:pt x="1584" y="535"/>
                    <a:pt x="1584" y="448"/>
                  </a:cubicBezTo>
                  <a:cubicBezTo>
                    <a:pt x="1584" y="378"/>
                    <a:pt x="1526" y="345"/>
                    <a:pt x="1469" y="336"/>
                  </a:cubicBezTo>
                  <a:close/>
                  <a:moveTo>
                    <a:pt x="2347" y="413"/>
                  </a:moveTo>
                  <a:cubicBezTo>
                    <a:pt x="2341" y="480"/>
                    <a:pt x="2291" y="528"/>
                    <a:pt x="2230" y="528"/>
                  </a:cubicBezTo>
                  <a:cubicBezTo>
                    <a:pt x="2136" y="528"/>
                    <a:pt x="2089" y="442"/>
                    <a:pt x="2089" y="356"/>
                  </a:cubicBezTo>
                  <a:cubicBezTo>
                    <a:pt x="2089" y="270"/>
                    <a:pt x="2136" y="184"/>
                    <a:pt x="2230" y="184"/>
                  </a:cubicBezTo>
                  <a:cubicBezTo>
                    <a:pt x="2294" y="184"/>
                    <a:pt x="2331" y="221"/>
                    <a:pt x="2344" y="281"/>
                  </a:cubicBezTo>
                  <a:cubicBezTo>
                    <a:pt x="2393" y="281"/>
                    <a:pt x="2393" y="281"/>
                    <a:pt x="2393" y="281"/>
                  </a:cubicBezTo>
                  <a:cubicBezTo>
                    <a:pt x="2382" y="189"/>
                    <a:pt x="2316" y="142"/>
                    <a:pt x="2230" y="142"/>
                  </a:cubicBezTo>
                  <a:cubicBezTo>
                    <a:pt x="2107" y="142"/>
                    <a:pt x="2040" y="240"/>
                    <a:pt x="2040" y="356"/>
                  </a:cubicBezTo>
                  <a:cubicBezTo>
                    <a:pt x="2040" y="471"/>
                    <a:pt x="2107" y="569"/>
                    <a:pt x="2230" y="569"/>
                  </a:cubicBezTo>
                  <a:cubicBezTo>
                    <a:pt x="2320" y="569"/>
                    <a:pt x="2383" y="510"/>
                    <a:pt x="2396" y="413"/>
                  </a:cubicBezTo>
                  <a:lnTo>
                    <a:pt x="2347" y="413"/>
                  </a:lnTo>
                  <a:close/>
                  <a:moveTo>
                    <a:pt x="1816" y="142"/>
                  </a:moveTo>
                  <a:cubicBezTo>
                    <a:pt x="1688" y="142"/>
                    <a:pt x="1635" y="250"/>
                    <a:pt x="1635" y="356"/>
                  </a:cubicBezTo>
                  <a:cubicBezTo>
                    <a:pt x="1635" y="470"/>
                    <a:pt x="1688" y="569"/>
                    <a:pt x="1816" y="569"/>
                  </a:cubicBezTo>
                  <a:cubicBezTo>
                    <a:pt x="1918" y="569"/>
                    <a:pt x="1971" y="516"/>
                    <a:pt x="1992" y="424"/>
                  </a:cubicBezTo>
                  <a:cubicBezTo>
                    <a:pt x="1943" y="424"/>
                    <a:pt x="1943" y="424"/>
                    <a:pt x="1943" y="424"/>
                  </a:cubicBezTo>
                  <a:cubicBezTo>
                    <a:pt x="1928" y="485"/>
                    <a:pt x="1888" y="528"/>
                    <a:pt x="1816" y="528"/>
                  </a:cubicBezTo>
                  <a:cubicBezTo>
                    <a:pt x="1722" y="528"/>
                    <a:pt x="1685" y="441"/>
                    <a:pt x="1684" y="369"/>
                  </a:cubicBezTo>
                  <a:cubicBezTo>
                    <a:pt x="1994" y="369"/>
                    <a:pt x="1994" y="369"/>
                    <a:pt x="1994" y="369"/>
                  </a:cubicBezTo>
                  <a:cubicBezTo>
                    <a:pt x="1998" y="256"/>
                    <a:pt x="1946" y="142"/>
                    <a:pt x="1816" y="142"/>
                  </a:cubicBezTo>
                  <a:close/>
                  <a:moveTo>
                    <a:pt x="1684" y="328"/>
                  </a:moveTo>
                  <a:cubicBezTo>
                    <a:pt x="1692" y="254"/>
                    <a:pt x="1736" y="184"/>
                    <a:pt x="1816" y="184"/>
                  </a:cubicBezTo>
                  <a:cubicBezTo>
                    <a:pt x="1896" y="184"/>
                    <a:pt x="1942" y="254"/>
                    <a:pt x="1945" y="328"/>
                  </a:cubicBezTo>
                  <a:lnTo>
                    <a:pt x="1684" y="328"/>
                  </a:lnTo>
                  <a:close/>
                  <a:moveTo>
                    <a:pt x="568" y="142"/>
                  </a:moveTo>
                  <a:cubicBezTo>
                    <a:pt x="444" y="142"/>
                    <a:pt x="377" y="240"/>
                    <a:pt x="377" y="356"/>
                  </a:cubicBezTo>
                  <a:cubicBezTo>
                    <a:pt x="377" y="471"/>
                    <a:pt x="444" y="569"/>
                    <a:pt x="568" y="569"/>
                  </a:cubicBezTo>
                  <a:cubicBezTo>
                    <a:pt x="691" y="569"/>
                    <a:pt x="758" y="471"/>
                    <a:pt x="758" y="356"/>
                  </a:cubicBezTo>
                  <a:cubicBezTo>
                    <a:pt x="758" y="240"/>
                    <a:pt x="691" y="142"/>
                    <a:pt x="568" y="142"/>
                  </a:cubicBezTo>
                  <a:close/>
                  <a:moveTo>
                    <a:pt x="568" y="528"/>
                  </a:moveTo>
                  <a:cubicBezTo>
                    <a:pt x="474" y="528"/>
                    <a:pt x="426" y="442"/>
                    <a:pt x="426" y="356"/>
                  </a:cubicBezTo>
                  <a:cubicBezTo>
                    <a:pt x="426" y="270"/>
                    <a:pt x="474" y="184"/>
                    <a:pt x="568" y="184"/>
                  </a:cubicBezTo>
                  <a:cubicBezTo>
                    <a:pt x="662" y="184"/>
                    <a:pt x="709" y="270"/>
                    <a:pt x="709" y="356"/>
                  </a:cubicBezTo>
                  <a:cubicBezTo>
                    <a:pt x="709" y="442"/>
                    <a:pt x="662" y="528"/>
                    <a:pt x="568" y="528"/>
                  </a:cubicBezTo>
                  <a:close/>
                  <a:moveTo>
                    <a:pt x="2625" y="196"/>
                  </a:moveTo>
                  <a:cubicBezTo>
                    <a:pt x="2625" y="154"/>
                    <a:pt x="2625" y="154"/>
                    <a:pt x="2625" y="154"/>
                  </a:cubicBezTo>
                  <a:cubicBezTo>
                    <a:pt x="2543" y="154"/>
                    <a:pt x="2543" y="154"/>
                    <a:pt x="2543" y="154"/>
                  </a:cubicBezTo>
                  <a:cubicBezTo>
                    <a:pt x="2543" y="33"/>
                    <a:pt x="2543" y="33"/>
                    <a:pt x="2543" y="33"/>
                  </a:cubicBezTo>
                  <a:cubicBezTo>
                    <a:pt x="2494" y="33"/>
                    <a:pt x="2494" y="33"/>
                    <a:pt x="2494" y="33"/>
                  </a:cubicBezTo>
                  <a:cubicBezTo>
                    <a:pt x="2494" y="154"/>
                    <a:pt x="2494" y="154"/>
                    <a:pt x="2494" y="154"/>
                  </a:cubicBezTo>
                  <a:cubicBezTo>
                    <a:pt x="2424" y="154"/>
                    <a:pt x="2424" y="154"/>
                    <a:pt x="2424" y="154"/>
                  </a:cubicBezTo>
                  <a:cubicBezTo>
                    <a:pt x="2424" y="196"/>
                    <a:pt x="2424" y="196"/>
                    <a:pt x="2424" y="196"/>
                  </a:cubicBezTo>
                  <a:cubicBezTo>
                    <a:pt x="2494" y="196"/>
                    <a:pt x="2494" y="196"/>
                    <a:pt x="2494" y="196"/>
                  </a:cubicBezTo>
                  <a:cubicBezTo>
                    <a:pt x="2494" y="471"/>
                    <a:pt x="2494" y="471"/>
                    <a:pt x="2494" y="471"/>
                  </a:cubicBezTo>
                  <a:cubicBezTo>
                    <a:pt x="2493" y="540"/>
                    <a:pt x="2516" y="562"/>
                    <a:pt x="2582" y="562"/>
                  </a:cubicBezTo>
                  <a:cubicBezTo>
                    <a:pt x="2596" y="562"/>
                    <a:pt x="2610" y="560"/>
                    <a:pt x="2625" y="560"/>
                  </a:cubicBezTo>
                  <a:cubicBezTo>
                    <a:pt x="2625" y="518"/>
                    <a:pt x="2625" y="518"/>
                    <a:pt x="2625" y="518"/>
                  </a:cubicBezTo>
                  <a:cubicBezTo>
                    <a:pt x="2611" y="520"/>
                    <a:pt x="2597" y="520"/>
                    <a:pt x="2583" y="520"/>
                  </a:cubicBezTo>
                  <a:cubicBezTo>
                    <a:pt x="2548" y="518"/>
                    <a:pt x="2543" y="499"/>
                    <a:pt x="2543" y="467"/>
                  </a:cubicBezTo>
                  <a:cubicBezTo>
                    <a:pt x="2543" y="196"/>
                    <a:pt x="2543" y="196"/>
                    <a:pt x="2543" y="196"/>
                  </a:cubicBezTo>
                  <a:lnTo>
                    <a:pt x="2625" y="196"/>
                  </a:lnTo>
                  <a:close/>
                  <a:moveTo>
                    <a:pt x="0" y="0"/>
                  </a:moveTo>
                  <a:cubicBezTo>
                    <a:pt x="0" y="45"/>
                    <a:pt x="0" y="45"/>
                    <a:pt x="0" y="45"/>
                  </a:cubicBezTo>
                  <a:cubicBezTo>
                    <a:pt x="194" y="45"/>
                    <a:pt x="194" y="45"/>
                    <a:pt x="194" y="45"/>
                  </a:cubicBezTo>
                  <a:cubicBezTo>
                    <a:pt x="194" y="557"/>
                    <a:pt x="194" y="557"/>
                    <a:pt x="194" y="557"/>
                  </a:cubicBezTo>
                  <a:cubicBezTo>
                    <a:pt x="247" y="557"/>
                    <a:pt x="247" y="557"/>
                    <a:pt x="247" y="557"/>
                  </a:cubicBezTo>
                  <a:cubicBezTo>
                    <a:pt x="247" y="45"/>
                    <a:pt x="247" y="45"/>
                    <a:pt x="247" y="45"/>
                  </a:cubicBezTo>
                  <a:cubicBezTo>
                    <a:pt x="442" y="45"/>
                    <a:pt x="442" y="45"/>
                    <a:pt x="442" y="45"/>
                  </a:cubicBezTo>
                  <a:cubicBezTo>
                    <a:pt x="442" y="0"/>
                    <a:pt x="442" y="0"/>
                    <a:pt x="442" y="0"/>
                  </a:cubicBezTo>
                  <a:lnTo>
                    <a:pt x="0" y="0"/>
                  </a:lnTo>
                  <a:close/>
                </a:path>
              </a:pathLst>
            </a:custGeom>
            <a:solidFill>
              <a:srgbClr val="E94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sp>
          <p:nvSpPr>
            <p:cNvPr id="14" name="Vrije vorm 7 (JU-Free)"/>
            <p:cNvSpPr>
              <a:spLocks/>
            </p:cNvSpPr>
            <p:nvPr/>
          </p:nvSpPr>
          <p:spPr bwMode="auto">
            <a:xfrm>
              <a:off x="587376" y="625475"/>
              <a:ext cx="976313" cy="1163638"/>
            </a:xfrm>
            <a:custGeom>
              <a:avLst/>
              <a:gdLst>
                <a:gd name="T0" fmla="*/ 2628 w 3073"/>
                <a:gd name="T1" fmla="*/ 890 h 3662"/>
                <a:gd name="T2" fmla="*/ 3073 w 3073"/>
                <a:gd name="T3" fmla="*/ 445 h 3662"/>
                <a:gd name="T4" fmla="*/ 2628 w 3073"/>
                <a:gd name="T5" fmla="*/ 0 h 3662"/>
                <a:gd name="T6" fmla="*/ 2183 w 3073"/>
                <a:gd name="T7" fmla="*/ 445 h 3662"/>
                <a:gd name="T8" fmla="*/ 2488 w 3073"/>
                <a:gd name="T9" fmla="*/ 867 h 3662"/>
                <a:gd name="T10" fmla="*/ 2387 w 3073"/>
                <a:gd name="T11" fmla="*/ 1291 h 3662"/>
                <a:gd name="T12" fmla="*/ 2352 w 3073"/>
                <a:gd name="T13" fmla="*/ 1289 h 3662"/>
                <a:gd name="T14" fmla="*/ 2039 w 3073"/>
                <a:gd name="T15" fmla="*/ 1601 h 3662"/>
                <a:gd name="T16" fmla="*/ 2081 w 3073"/>
                <a:gd name="T17" fmla="*/ 1757 h 3662"/>
                <a:gd name="T18" fmla="*/ 1815 w 3073"/>
                <a:gd name="T19" fmla="*/ 1955 h 3662"/>
                <a:gd name="T20" fmla="*/ 1483 w 3073"/>
                <a:gd name="T21" fmla="*/ 1805 h 3662"/>
                <a:gd name="T22" fmla="*/ 1282 w 3073"/>
                <a:gd name="T23" fmla="*/ 1853 h 3662"/>
                <a:gd name="T24" fmla="*/ 1153 w 3073"/>
                <a:gd name="T25" fmla="*/ 1645 h 3662"/>
                <a:gd name="T26" fmla="*/ 1315 w 3073"/>
                <a:gd name="T27" fmla="*/ 1319 h 3662"/>
                <a:gd name="T28" fmla="*/ 1139 w 3073"/>
                <a:gd name="T29" fmla="*/ 984 h 3662"/>
                <a:gd name="T30" fmla="*/ 1233 w 3073"/>
                <a:gd name="T31" fmla="*/ 816 h 3662"/>
                <a:gd name="T32" fmla="*/ 1324 w 3073"/>
                <a:gd name="T33" fmla="*/ 833 h 3662"/>
                <a:gd name="T34" fmla="*/ 1581 w 3073"/>
                <a:gd name="T35" fmla="*/ 576 h 3662"/>
                <a:gd name="T36" fmla="*/ 1324 w 3073"/>
                <a:gd name="T37" fmla="*/ 319 h 3662"/>
                <a:gd name="T38" fmla="*/ 1067 w 3073"/>
                <a:gd name="T39" fmla="*/ 576 h 3662"/>
                <a:gd name="T40" fmla="*/ 1167 w 3073"/>
                <a:gd name="T41" fmla="*/ 779 h 3662"/>
                <a:gd name="T42" fmla="*/ 1073 w 3073"/>
                <a:gd name="T43" fmla="*/ 947 h 3662"/>
                <a:gd name="T44" fmla="*/ 907 w 3073"/>
                <a:gd name="T45" fmla="*/ 911 h 3662"/>
                <a:gd name="T46" fmla="*/ 499 w 3073"/>
                <a:gd name="T47" fmla="*/ 1319 h 3662"/>
                <a:gd name="T48" fmla="*/ 676 w 3073"/>
                <a:gd name="T49" fmla="*/ 1655 h 3662"/>
                <a:gd name="T50" fmla="*/ 407 w 3073"/>
                <a:gd name="T51" fmla="*/ 2135 h 3662"/>
                <a:gd name="T52" fmla="*/ 297 w 3073"/>
                <a:gd name="T53" fmla="*/ 2113 h 3662"/>
                <a:gd name="T54" fmla="*/ 0 w 3073"/>
                <a:gd name="T55" fmla="*/ 2410 h 3662"/>
                <a:gd name="T56" fmla="*/ 297 w 3073"/>
                <a:gd name="T57" fmla="*/ 2706 h 3662"/>
                <a:gd name="T58" fmla="*/ 593 w 3073"/>
                <a:gd name="T59" fmla="*/ 2410 h 3662"/>
                <a:gd name="T60" fmla="*/ 473 w 3073"/>
                <a:gd name="T61" fmla="*/ 2172 h 3662"/>
                <a:gd name="T62" fmla="*/ 742 w 3073"/>
                <a:gd name="T63" fmla="*/ 1692 h 3662"/>
                <a:gd name="T64" fmla="*/ 907 w 3073"/>
                <a:gd name="T65" fmla="*/ 1727 h 3662"/>
                <a:gd name="T66" fmla="*/ 1088 w 3073"/>
                <a:gd name="T67" fmla="*/ 1685 h 3662"/>
                <a:gd name="T68" fmla="*/ 1217 w 3073"/>
                <a:gd name="T69" fmla="*/ 1893 h 3662"/>
                <a:gd name="T70" fmla="*/ 1037 w 3073"/>
                <a:gd name="T71" fmla="*/ 2251 h 3662"/>
                <a:gd name="T72" fmla="*/ 1483 w 3073"/>
                <a:gd name="T73" fmla="*/ 2696 h 3662"/>
                <a:gd name="T74" fmla="*/ 1683 w 3073"/>
                <a:gd name="T75" fmla="*/ 2648 h 3662"/>
                <a:gd name="T76" fmla="*/ 1928 w 3073"/>
                <a:gd name="T77" fmla="*/ 3044 h 3662"/>
                <a:gd name="T78" fmla="*/ 1795 w 3073"/>
                <a:gd name="T79" fmla="*/ 3316 h 3662"/>
                <a:gd name="T80" fmla="*/ 2141 w 3073"/>
                <a:gd name="T81" fmla="*/ 3662 h 3662"/>
                <a:gd name="T82" fmla="*/ 2487 w 3073"/>
                <a:gd name="T83" fmla="*/ 3316 h 3662"/>
                <a:gd name="T84" fmla="*/ 2141 w 3073"/>
                <a:gd name="T85" fmla="*/ 2970 h 3662"/>
                <a:gd name="T86" fmla="*/ 1993 w 3073"/>
                <a:gd name="T87" fmla="*/ 3004 h 3662"/>
                <a:gd name="T88" fmla="*/ 1748 w 3073"/>
                <a:gd name="T89" fmla="*/ 2608 h 3662"/>
                <a:gd name="T90" fmla="*/ 1928 w 3073"/>
                <a:gd name="T91" fmla="*/ 2251 h 3662"/>
                <a:gd name="T92" fmla="*/ 1861 w 3073"/>
                <a:gd name="T93" fmla="*/ 2016 h 3662"/>
                <a:gd name="T94" fmla="*/ 2126 w 3073"/>
                <a:gd name="T95" fmla="*/ 1817 h 3662"/>
                <a:gd name="T96" fmla="*/ 2352 w 3073"/>
                <a:gd name="T97" fmla="*/ 1914 h 3662"/>
                <a:gd name="T98" fmla="*/ 2665 w 3073"/>
                <a:gd name="T99" fmla="*/ 1601 h 3662"/>
                <a:gd name="T100" fmla="*/ 2461 w 3073"/>
                <a:gd name="T101" fmla="*/ 1309 h 3662"/>
                <a:gd name="T102" fmla="*/ 2562 w 3073"/>
                <a:gd name="T103" fmla="*/ 884 h 3662"/>
                <a:gd name="T104" fmla="*/ 2628 w 3073"/>
                <a:gd name="T105" fmla="*/ 890 h 3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3" h="3662">
                  <a:moveTo>
                    <a:pt x="2628" y="890"/>
                  </a:moveTo>
                  <a:cubicBezTo>
                    <a:pt x="2873" y="890"/>
                    <a:pt x="3073" y="690"/>
                    <a:pt x="3073" y="445"/>
                  </a:cubicBezTo>
                  <a:cubicBezTo>
                    <a:pt x="3073" y="199"/>
                    <a:pt x="2873" y="0"/>
                    <a:pt x="2628" y="0"/>
                  </a:cubicBezTo>
                  <a:cubicBezTo>
                    <a:pt x="2382" y="0"/>
                    <a:pt x="2183" y="199"/>
                    <a:pt x="2183" y="445"/>
                  </a:cubicBezTo>
                  <a:cubicBezTo>
                    <a:pt x="2183" y="641"/>
                    <a:pt x="2311" y="808"/>
                    <a:pt x="2488" y="867"/>
                  </a:cubicBezTo>
                  <a:cubicBezTo>
                    <a:pt x="2387" y="1291"/>
                    <a:pt x="2387" y="1291"/>
                    <a:pt x="2387" y="1291"/>
                  </a:cubicBezTo>
                  <a:cubicBezTo>
                    <a:pt x="2375" y="1290"/>
                    <a:pt x="2364" y="1289"/>
                    <a:pt x="2352" y="1289"/>
                  </a:cubicBezTo>
                  <a:cubicBezTo>
                    <a:pt x="2179" y="1289"/>
                    <a:pt x="2039" y="1429"/>
                    <a:pt x="2039" y="1601"/>
                  </a:cubicBezTo>
                  <a:cubicBezTo>
                    <a:pt x="2039" y="1658"/>
                    <a:pt x="2055" y="1711"/>
                    <a:pt x="2081" y="1757"/>
                  </a:cubicBezTo>
                  <a:cubicBezTo>
                    <a:pt x="1815" y="1955"/>
                    <a:pt x="1815" y="1955"/>
                    <a:pt x="1815" y="1955"/>
                  </a:cubicBezTo>
                  <a:cubicBezTo>
                    <a:pt x="1734" y="1863"/>
                    <a:pt x="1615" y="1805"/>
                    <a:pt x="1483" y="1805"/>
                  </a:cubicBezTo>
                  <a:cubicBezTo>
                    <a:pt x="1410" y="1805"/>
                    <a:pt x="1342" y="1823"/>
                    <a:pt x="1282" y="1853"/>
                  </a:cubicBezTo>
                  <a:cubicBezTo>
                    <a:pt x="1153" y="1645"/>
                    <a:pt x="1153" y="1645"/>
                    <a:pt x="1153" y="1645"/>
                  </a:cubicBezTo>
                  <a:cubicBezTo>
                    <a:pt x="1251" y="1570"/>
                    <a:pt x="1315" y="1452"/>
                    <a:pt x="1315" y="1319"/>
                  </a:cubicBezTo>
                  <a:cubicBezTo>
                    <a:pt x="1315" y="1180"/>
                    <a:pt x="1245" y="1057"/>
                    <a:pt x="1139" y="984"/>
                  </a:cubicBezTo>
                  <a:cubicBezTo>
                    <a:pt x="1233" y="816"/>
                    <a:pt x="1233" y="816"/>
                    <a:pt x="1233" y="816"/>
                  </a:cubicBezTo>
                  <a:cubicBezTo>
                    <a:pt x="1261" y="827"/>
                    <a:pt x="1292" y="833"/>
                    <a:pt x="1324" y="833"/>
                  </a:cubicBezTo>
                  <a:cubicBezTo>
                    <a:pt x="1465" y="833"/>
                    <a:pt x="1581" y="718"/>
                    <a:pt x="1581" y="576"/>
                  </a:cubicBezTo>
                  <a:cubicBezTo>
                    <a:pt x="1581" y="434"/>
                    <a:pt x="1465" y="319"/>
                    <a:pt x="1324" y="319"/>
                  </a:cubicBezTo>
                  <a:cubicBezTo>
                    <a:pt x="1182" y="319"/>
                    <a:pt x="1067" y="434"/>
                    <a:pt x="1067" y="576"/>
                  </a:cubicBezTo>
                  <a:cubicBezTo>
                    <a:pt x="1067" y="659"/>
                    <a:pt x="1106" y="732"/>
                    <a:pt x="1167" y="779"/>
                  </a:cubicBezTo>
                  <a:cubicBezTo>
                    <a:pt x="1073" y="947"/>
                    <a:pt x="1073" y="947"/>
                    <a:pt x="1073" y="947"/>
                  </a:cubicBezTo>
                  <a:cubicBezTo>
                    <a:pt x="1022" y="924"/>
                    <a:pt x="966" y="911"/>
                    <a:pt x="907" y="911"/>
                  </a:cubicBezTo>
                  <a:cubicBezTo>
                    <a:pt x="682" y="911"/>
                    <a:pt x="499" y="1094"/>
                    <a:pt x="499" y="1319"/>
                  </a:cubicBezTo>
                  <a:cubicBezTo>
                    <a:pt x="499" y="1459"/>
                    <a:pt x="569" y="1581"/>
                    <a:pt x="676" y="1655"/>
                  </a:cubicBezTo>
                  <a:cubicBezTo>
                    <a:pt x="407" y="2135"/>
                    <a:pt x="407" y="2135"/>
                    <a:pt x="407" y="2135"/>
                  </a:cubicBezTo>
                  <a:cubicBezTo>
                    <a:pt x="373" y="2121"/>
                    <a:pt x="336" y="2113"/>
                    <a:pt x="297" y="2113"/>
                  </a:cubicBezTo>
                  <a:cubicBezTo>
                    <a:pt x="133" y="2113"/>
                    <a:pt x="0" y="2246"/>
                    <a:pt x="0" y="2410"/>
                  </a:cubicBezTo>
                  <a:cubicBezTo>
                    <a:pt x="0" y="2573"/>
                    <a:pt x="133" y="2706"/>
                    <a:pt x="297" y="2706"/>
                  </a:cubicBezTo>
                  <a:cubicBezTo>
                    <a:pt x="460" y="2706"/>
                    <a:pt x="593" y="2573"/>
                    <a:pt x="593" y="2410"/>
                  </a:cubicBezTo>
                  <a:cubicBezTo>
                    <a:pt x="593" y="2312"/>
                    <a:pt x="546" y="2226"/>
                    <a:pt x="473" y="2172"/>
                  </a:cubicBezTo>
                  <a:cubicBezTo>
                    <a:pt x="742" y="1692"/>
                    <a:pt x="742" y="1692"/>
                    <a:pt x="742" y="1692"/>
                  </a:cubicBezTo>
                  <a:cubicBezTo>
                    <a:pt x="793" y="1715"/>
                    <a:pt x="848" y="1727"/>
                    <a:pt x="907" y="1727"/>
                  </a:cubicBezTo>
                  <a:cubicBezTo>
                    <a:pt x="972" y="1727"/>
                    <a:pt x="1033" y="1712"/>
                    <a:pt x="1088" y="1685"/>
                  </a:cubicBezTo>
                  <a:cubicBezTo>
                    <a:pt x="1217" y="1893"/>
                    <a:pt x="1217" y="1893"/>
                    <a:pt x="1217" y="1893"/>
                  </a:cubicBezTo>
                  <a:cubicBezTo>
                    <a:pt x="1108" y="1975"/>
                    <a:pt x="1037" y="2104"/>
                    <a:pt x="1037" y="2251"/>
                  </a:cubicBezTo>
                  <a:cubicBezTo>
                    <a:pt x="1037" y="2497"/>
                    <a:pt x="1237" y="2696"/>
                    <a:pt x="1483" y="2696"/>
                  </a:cubicBezTo>
                  <a:cubicBezTo>
                    <a:pt x="1555" y="2696"/>
                    <a:pt x="1623" y="2679"/>
                    <a:pt x="1683" y="2648"/>
                  </a:cubicBezTo>
                  <a:cubicBezTo>
                    <a:pt x="1928" y="3044"/>
                    <a:pt x="1928" y="3044"/>
                    <a:pt x="1928" y="3044"/>
                  </a:cubicBezTo>
                  <a:cubicBezTo>
                    <a:pt x="1847" y="3107"/>
                    <a:pt x="1795" y="3205"/>
                    <a:pt x="1795" y="3316"/>
                  </a:cubicBezTo>
                  <a:cubicBezTo>
                    <a:pt x="1795" y="3507"/>
                    <a:pt x="1950" y="3662"/>
                    <a:pt x="2141" y="3662"/>
                  </a:cubicBezTo>
                  <a:cubicBezTo>
                    <a:pt x="2332" y="3662"/>
                    <a:pt x="2487" y="3507"/>
                    <a:pt x="2487" y="3316"/>
                  </a:cubicBezTo>
                  <a:cubicBezTo>
                    <a:pt x="2487" y="3125"/>
                    <a:pt x="2332" y="2970"/>
                    <a:pt x="2141" y="2970"/>
                  </a:cubicBezTo>
                  <a:cubicBezTo>
                    <a:pt x="2088" y="2970"/>
                    <a:pt x="2038" y="2983"/>
                    <a:pt x="1993" y="3004"/>
                  </a:cubicBezTo>
                  <a:cubicBezTo>
                    <a:pt x="1748" y="2608"/>
                    <a:pt x="1748" y="2608"/>
                    <a:pt x="1748" y="2608"/>
                  </a:cubicBezTo>
                  <a:cubicBezTo>
                    <a:pt x="1857" y="2527"/>
                    <a:pt x="1928" y="2397"/>
                    <a:pt x="1928" y="2251"/>
                  </a:cubicBezTo>
                  <a:cubicBezTo>
                    <a:pt x="1928" y="2164"/>
                    <a:pt x="1903" y="2084"/>
                    <a:pt x="1861" y="2016"/>
                  </a:cubicBezTo>
                  <a:cubicBezTo>
                    <a:pt x="2126" y="1817"/>
                    <a:pt x="2126" y="1817"/>
                    <a:pt x="2126" y="1817"/>
                  </a:cubicBezTo>
                  <a:cubicBezTo>
                    <a:pt x="2183" y="1877"/>
                    <a:pt x="2263" y="1914"/>
                    <a:pt x="2352" y="1914"/>
                  </a:cubicBezTo>
                  <a:cubicBezTo>
                    <a:pt x="2525" y="1914"/>
                    <a:pt x="2665" y="1774"/>
                    <a:pt x="2665" y="1601"/>
                  </a:cubicBezTo>
                  <a:cubicBezTo>
                    <a:pt x="2665" y="1467"/>
                    <a:pt x="2580" y="1353"/>
                    <a:pt x="2461" y="1309"/>
                  </a:cubicBezTo>
                  <a:cubicBezTo>
                    <a:pt x="2562" y="884"/>
                    <a:pt x="2562" y="884"/>
                    <a:pt x="2562" y="884"/>
                  </a:cubicBezTo>
                  <a:cubicBezTo>
                    <a:pt x="2584" y="887"/>
                    <a:pt x="2605" y="890"/>
                    <a:pt x="2628" y="890"/>
                  </a:cubicBezTo>
                  <a:close/>
                </a:path>
              </a:pathLst>
            </a:custGeom>
            <a:solidFill>
              <a:srgbClr val="FF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pic>
          <p:nvPicPr>
            <p:cNvPr id="15" name="Afbeelding 8 (JU-Fre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5176" y="93345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9 (JU-Fre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8576" y="644525"/>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10 (JU-Fre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4563" y="746125"/>
              <a:ext cx="1270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fbeelding 11 (JU-F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013" y="1317625"/>
              <a:ext cx="1492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12 (JU-Fre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5038" y="1217613"/>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3 (JU-Fre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54126" y="105410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fbeelding 14 (JU-Fre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76338" y="1587500"/>
              <a:ext cx="1825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Vrije vorm 15 (JU-Free)"/>
            <p:cNvSpPr>
              <a:spLocks/>
            </p:cNvSpPr>
            <p:nvPr/>
          </p:nvSpPr>
          <p:spPr bwMode="auto">
            <a:xfrm>
              <a:off x="1677988" y="969963"/>
              <a:ext cx="2581275" cy="246063"/>
            </a:xfrm>
            <a:custGeom>
              <a:avLst/>
              <a:gdLst>
                <a:gd name="T0" fmla="*/ 3910 w 8129"/>
                <a:gd name="T1" fmla="*/ 6 h 776"/>
                <a:gd name="T2" fmla="*/ 4387 w 8129"/>
                <a:gd name="T3" fmla="*/ 697 h 776"/>
                <a:gd name="T4" fmla="*/ 4283 w 8129"/>
                <a:gd name="T5" fmla="*/ 590 h 776"/>
                <a:gd name="T6" fmla="*/ 4059 w 8129"/>
                <a:gd name="T7" fmla="*/ 139 h 776"/>
                <a:gd name="T8" fmla="*/ 4316 w 8129"/>
                <a:gd name="T9" fmla="*/ 385 h 776"/>
                <a:gd name="T10" fmla="*/ 5096 w 8129"/>
                <a:gd name="T11" fmla="*/ 0 h 776"/>
                <a:gd name="T12" fmla="*/ 4889 w 8129"/>
                <a:gd name="T13" fmla="*/ 692 h 776"/>
                <a:gd name="T14" fmla="*/ 5378 w 8129"/>
                <a:gd name="T15" fmla="*/ 388 h 776"/>
                <a:gd name="T16" fmla="*/ 5096 w 8129"/>
                <a:gd name="T17" fmla="*/ 643 h 776"/>
                <a:gd name="T18" fmla="*/ 5000 w 8129"/>
                <a:gd name="T19" fmla="*/ 174 h 776"/>
                <a:gd name="T20" fmla="*/ 5229 w 8129"/>
                <a:gd name="T21" fmla="*/ 388 h 776"/>
                <a:gd name="T22" fmla="*/ 5518 w 8129"/>
                <a:gd name="T23" fmla="*/ 6 h 776"/>
                <a:gd name="T24" fmla="*/ 5667 w 8129"/>
                <a:gd name="T25" fmla="*/ 482 h 776"/>
                <a:gd name="T26" fmla="*/ 5814 w 8129"/>
                <a:gd name="T27" fmla="*/ 6 h 776"/>
                <a:gd name="T28" fmla="*/ 5667 w 8129"/>
                <a:gd name="T29" fmla="*/ 139 h 776"/>
                <a:gd name="T30" fmla="*/ 5806 w 8129"/>
                <a:gd name="T31" fmla="*/ 348 h 776"/>
                <a:gd name="T32" fmla="*/ 6382 w 8129"/>
                <a:gd name="T33" fmla="*/ 139 h 776"/>
                <a:gd name="T34" fmla="*/ 6368 w 8129"/>
                <a:gd name="T35" fmla="*/ 770 h 776"/>
                <a:gd name="T36" fmla="*/ 6543 w 8129"/>
                <a:gd name="T37" fmla="*/ 637 h 776"/>
                <a:gd name="T38" fmla="*/ 8129 w 8129"/>
                <a:gd name="T39" fmla="*/ 139 h 776"/>
                <a:gd name="T40" fmla="*/ 7626 w 8129"/>
                <a:gd name="T41" fmla="*/ 770 h 776"/>
                <a:gd name="T42" fmla="*/ 7775 w 8129"/>
                <a:gd name="T43" fmla="*/ 637 h 776"/>
                <a:gd name="T44" fmla="*/ 8076 w 8129"/>
                <a:gd name="T45" fmla="*/ 318 h 776"/>
                <a:gd name="T46" fmla="*/ 8129 w 8129"/>
                <a:gd name="T47" fmla="*/ 139 h 776"/>
                <a:gd name="T48" fmla="*/ 6990 w 8129"/>
                <a:gd name="T49" fmla="*/ 6 h 776"/>
                <a:gd name="T50" fmla="*/ 7492 w 8129"/>
                <a:gd name="T51" fmla="*/ 637 h 776"/>
                <a:gd name="T52" fmla="*/ 7440 w 8129"/>
                <a:gd name="T53" fmla="*/ 451 h 776"/>
                <a:gd name="T54" fmla="*/ 7139 w 8129"/>
                <a:gd name="T55" fmla="*/ 139 h 776"/>
                <a:gd name="T56" fmla="*/ 2846 w 8129"/>
                <a:gd name="T57" fmla="*/ 770 h 776"/>
                <a:gd name="T58" fmla="*/ 2846 w 8129"/>
                <a:gd name="T59" fmla="*/ 6 h 776"/>
                <a:gd name="T60" fmla="*/ 1075 w 8129"/>
                <a:gd name="T61" fmla="*/ 6 h 776"/>
                <a:gd name="T62" fmla="*/ 657 w 8129"/>
                <a:gd name="T63" fmla="*/ 6 h 776"/>
                <a:gd name="T64" fmla="*/ 806 w 8129"/>
                <a:gd name="T65" fmla="*/ 540 h 776"/>
                <a:gd name="T66" fmla="*/ 1274 w 8129"/>
                <a:gd name="T67" fmla="*/ 770 h 776"/>
                <a:gd name="T68" fmla="*/ 1357 w 8129"/>
                <a:gd name="T69" fmla="*/ 770 h 776"/>
                <a:gd name="T70" fmla="*/ 1357 w 8129"/>
                <a:gd name="T71" fmla="*/ 6 h 776"/>
                <a:gd name="T72" fmla="*/ 200 w 8129"/>
                <a:gd name="T73" fmla="*/ 139 h 776"/>
                <a:gd name="T74" fmla="*/ 349 w 8129"/>
                <a:gd name="T75" fmla="*/ 139 h 776"/>
                <a:gd name="T76" fmla="*/ 0 w 8129"/>
                <a:gd name="T77" fmla="*/ 6 h 776"/>
                <a:gd name="T78" fmla="*/ 2349 w 8129"/>
                <a:gd name="T79" fmla="*/ 6 h 776"/>
                <a:gd name="T80" fmla="*/ 1980 w 8129"/>
                <a:gd name="T81" fmla="*/ 6 h 776"/>
                <a:gd name="T82" fmla="*/ 2153 w 8129"/>
                <a:gd name="T83" fmla="*/ 770 h 776"/>
                <a:gd name="T84" fmla="*/ 2558 w 8129"/>
                <a:gd name="T85" fmla="*/ 770 h 776"/>
                <a:gd name="T86" fmla="*/ 3596 w 8129"/>
                <a:gd name="T87" fmla="*/ 6 h 776"/>
                <a:gd name="T88" fmla="*/ 3160 w 8129"/>
                <a:gd name="T89" fmla="*/ 6 h 776"/>
                <a:gd name="T90" fmla="*/ 3309 w 8129"/>
                <a:gd name="T91" fmla="*/ 301 h 776"/>
                <a:gd name="T92" fmla="*/ 3745 w 8129"/>
                <a:gd name="T93" fmla="*/ 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29" h="776">
                  <a:moveTo>
                    <a:pt x="4387" y="79"/>
                  </a:moveTo>
                  <a:cubicBezTo>
                    <a:pt x="4337" y="29"/>
                    <a:pt x="4265" y="6"/>
                    <a:pt x="4186" y="6"/>
                  </a:cubicBezTo>
                  <a:cubicBezTo>
                    <a:pt x="3910" y="6"/>
                    <a:pt x="3910" y="6"/>
                    <a:pt x="3910" y="6"/>
                  </a:cubicBezTo>
                  <a:cubicBezTo>
                    <a:pt x="3910" y="770"/>
                    <a:pt x="3910" y="770"/>
                    <a:pt x="3910" y="770"/>
                  </a:cubicBezTo>
                  <a:cubicBezTo>
                    <a:pt x="4186" y="770"/>
                    <a:pt x="4186" y="770"/>
                    <a:pt x="4186" y="770"/>
                  </a:cubicBezTo>
                  <a:cubicBezTo>
                    <a:pt x="4265" y="770"/>
                    <a:pt x="4337" y="747"/>
                    <a:pt x="4387" y="697"/>
                  </a:cubicBezTo>
                  <a:cubicBezTo>
                    <a:pt x="4473" y="611"/>
                    <a:pt x="4464" y="500"/>
                    <a:pt x="4464" y="385"/>
                  </a:cubicBezTo>
                  <a:cubicBezTo>
                    <a:pt x="4464" y="270"/>
                    <a:pt x="4473" y="165"/>
                    <a:pt x="4387" y="79"/>
                  </a:cubicBezTo>
                  <a:close/>
                  <a:moveTo>
                    <a:pt x="4283" y="590"/>
                  </a:moveTo>
                  <a:cubicBezTo>
                    <a:pt x="4258" y="621"/>
                    <a:pt x="4223" y="637"/>
                    <a:pt x="4172" y="637"/>
                  </a:cubicBezTo>
                  <a:cubicBezTo>
                    <a:pt x="4059" y="637"/>
                    <a:pt x="4059" y="637"/>
                    <a:pt x="4059" y="637"/>
                  </a:cubicBezTo>
                  <a:cubicBezTo>
                    <a:pt x="4059" y="139"/>
                    <a:pt x="4059" y="139"/>
                    <a:pt x="4059" y="139"/>
                  </a:cubicBezTo>
                  <a:cubicBezTo>
                    <a:pt x="4172" y="139"/>
                    <a:pt x="4172" y="139"/>
                    <a:pt x="4172" y="139"/>
                  </a:cubicBezTo>
                  <a:cubicBezTo>
                    <a:pt x="4223" y="139"/>
                    <a:pt x="4258" y="155"/>
                    <a:pt x="4283" y="186"/>
                  </a:cubicBezTo>
                  <a:cubicBezTo>
                    <a:pt x="4311" y="221"/>
                    <a:pt x="4316" y="269"/>
                    <a:pt x="4316" y="385"/>
                  </a:cubicBezTo>
                  <a:cubicBezTo>
                    <a:pt x="4316" y="501"/>
                    <a:pt x="4311" y="555"/>
                    <a:pt x="4283" y="590"/>
                  </a:cubicBezTo>
                  <a:close/>
                  <a:moveTo>
                    <a:pt x="5302" y="84"/>
                  </a:moveTo>
                  <a:cubicBezTo>
                    <a:pt x="5249" y="30"/>
                    <a:pt x="5183" y="0"/>
                    <a:pt x="5096" y="0"/>
                  </a:cubicBezTo>
                  <a:cubicBezTo>
                    <a:pt x="5010" y="0"/>
                    <a:pt x="4943" y="30"/>
                    <a:pt x="4889" y="84"/>
                  </a:cubicBezTo>
                  <a:cubicBezTo>
                    <a:pt x="4812" y="161"/>
                    <a:pt x="4814" y="256"/>
                    <a:pt x="4814" y="388"/>
                  </a:cubicBezTo>
                  <a:cubicBezTo>
                    <a:pt x="4814" y="520"/>
                    <a:pt x="4812" y="615"/>
                    <a:pt x="4889" y="692"/>
                  </a:cubicBezTo>
                  <a:cubicBezTo>
                    <a:pt x="4943" y="746"/>
                    <a:pt x="5010" y="776"/>
                    <a:pt x="5096" y="776"/>
                  </a:cubicBezTo>
                  <a:cubicBezTo>
                    <a:pt x="5183" y="776"/>
                    <a:pt x="5249" y="746"/>
                    <a:pt x="5302" y="692"/>
                  </a:cubicBezTo>
                  <a:cubicBezTo>
                    <a:pt x="5380" y="615"/>
                    <a:pt x="5378" y="520"/>
                    <a:pt x="5378" y="388"/>
                  </a:cubicBezTo>
                  <a:cubicBezTo>
                    <a:pt x="5378" y="256"/>
                    <a:pt x="5380" y="161"/>
                    <a:pt x="5302" y="84"/>
                  </a:cubicBezTo>
                  <a:close/>
                  <a:moveTo>
                    <a:pt x="5192" y="602"/>
                  </a:moveTo>
                  <a:cubicBezTo>
                    <a:pt x="5170" y="627"/>
                    <a:pt x="5137" y="643"/>
                    <a:pt x="5096" y="643"/>
                  </a:cubicBezTo>
                  <a:cubicBezTo>
                    <a:pt x="5056" y="643"/>
                    <a:pt x="5021" y="627"/>
                    <a:pt x="5000" y="602"/>
                  </a:cubicBezTo>
                  <a:cubicBezTo>
                    <a:pt x="4971" y="570"/>
                    <a:pt x="4963" y="535"/>
                    <a:pt x="4963" y="388"/>
                  </a:cubicBezTo>
                  <a:cubicBezTo>
                    <a:pt x="4963" y="241"/>
                    <a:pt x="4971" y="206"/>
                    <a:pt x="5000" y="174"/>
                  </a:cubicBezTo>
                  <a:cubicBezTo>
                    <a:pt x="5021" y="149"/>
                    <a:pt x="5056" y="133"/>
                    <a:pt x="5096" y="133"/>
                  </a:cubicBezTo>
                  <a:cubicBezTo>
                    <a:pt x="5137" y="133"/>
                    <a:pt x="5170" y="149"/>
                    <a:pt x="5192" y="174"/>
                  </a:cubicBezTo>
                  <a:cubicBezTo>
                    <a:pt x="5221" y="206"/>
                    <a:pt x="5229" y="241"/>
                    <a:pt x="5229" y="388"/>
                  </a:cubicBezTo>
                  <a:cubicBezTo>
                    <a:pt x="5229" y="535"/>
                    <a:pt x="5221" y="570"/>
                    <a:pt x="5192" y="602"/>
                  </a:cubicBezTo>
                  <a:close/>
                  <a:moveTo>
                    <a:pt x="5814" y="6"/>
                  </a:moveTo>
                  <a:cubicBezTo>
                    <a:pt x="5518" y="6"/>
                    <a:pt x="5518" y="6"/>
                    <a:pt x="5518" y="6"/>
                  </a:cubicBezTo>
                  <a:cubicBezTo>
                    <a:pt x="5518" y="770"/>
                    <a:pt x="5518" y="770"/>
                    <a:pt x="5518" y="770"/>
                  </a:cubicBezTo>
                  <a:cubicBezTo>
                    <a:pt x="5667" y="770"/>
                    <a:pt x="5667" y="770"/>
                    <a:pt x="5667" y="770"/>
                  </a:cubicBezTo>
                  <a:cubicBezTo>
                    <a:pt x="5667" y="482"/>
                    <a:pt x="5667" y="482"/>
                    <a:pt x="5667" y="482"/>
                  </a:cubicBezTo>
                  <a:cubicBezTo>
                    <a:pt x="5814" y="482"/>
                    <a:pt x="5814" y="482"/>
                    <a:pt x="5814" y="482"/>
                  </a:cubicBezTo>
                  <a:cubicBezTo>
                    <a:pt x="5972" y="482"/>
                    <a:pt x="6066" y="374"/>
                    <a:pt x="6066" y="244"/>
                  </a:cubicBezTo>
                  <a:cubicBezTo>
                    <a:pt x="6066" y="114"/>
                    <a:pt x="5972" y="6"/>
                    <a:pt x="5814" y="6"/>
                  </a:cubicBezTo>
                  <a:close/>
                  <a:moveTo>
                    <a:pt x="5806" y="348"/>
                  </a:moveTo>
                  <a:cubicBezTo>
                    <a:pt x="5667" y="348"/>
                    <a:pt x="5667" y="348"/>
                    <a:pt x="5667" y="348"/>
                  </a:cubicBezTo>
                  <a:cubicBezTo>
                    <a:pt x="5667" y="139"/>
                    <a:pt x="5667" y="139"/>
                    <a:pt x="5667" y="139"/>
                  </a:cubicBezTo>
                  <a:cubicBezTo>
                    <a:pt x="5806" y="139"/>
                    <a:pt x="5806" y="139"/>
                    <a:pt x="5806" y="139"/>
                  </a:cubicBezTo>
                  <a:cubicBezTo>
                    <a:pt x="5874" y="139"/>
                    <a:pt x="5917" y="182"/>
                    <a:pt x="5917" y="244"/>
                  </a:cubicBezTo>
                  <a:cubicBezTo>
                    <a:pt x="5917" y="306"/>
                    <a:pt x="5874" y="348"/>
                    <a:pt x="5806" y="348"/>
                  </a:cubicBezTo>
                  <a:close/>
                  <a:moveTo>
                    <a:pt x="6870" y="6"/>
                  </a:moveTo>
                  <a:cubicBezTo>
                    <a:pt x="6382" y="6"/>
                    <a:pt x="6382" y="6"/>
                    <a:pt x="6382" y="6"/>
                  </a:cubicBezTo>
                  <a:cubicBezTo>
                    <a:pt x="6382" y="139"/>
                    <a:pt x="6382" y="139"/>
                    <a:pt x="6382" y="139"/>
                  </a:cubicBezTo>
                  <a:cubicBezTo>
                    <a:pt x="6694" y="139"/>
                    <a:pt x="6694" y="139"/>
                    <a:pt x="6694" y="139"/>
                  </a:cubicBezTo>
                  <a:cubicBezTo>
                    <a:pt x="6368" y="650"/>
                    <a:pt x="6368" y="650"/>
                    <a:pt x="6368" y="650"/>
                  </a:cubicBezTo>
                  <a:cubicBezTo>
                    <a:pt x="6368" y="770"/>
                    <a:pt x="6368" y="770"/>
                    <a:pt x="6368" y="770"/>
                  </a:cubicBezTo>
                  <a:cubicBezTo>
                    <a:pt x="6870" y="770"/>
                    <a:pt x="6870" y="770"/>
                    <a:pt x="6870" y="770"/>
                  </a:cubicBezTo>
                  <a:cubicBezTo>
                    <a:pt x="6870" y="637"/>
                    <a:pt x="6870" y="637"/>
                    <a:pt x="6870" y="637"/>
                  </a:cubicBezTo>
                  <a:cubicBezTo>
                    <a:pt x="6543" y="637"/>
                    <a:pt x="6543" y="637"/>
                    <a:pt x="6543" y="637"/>
                  </a:cubicBezTo>
                  <a:cubicBezTo>
                    <a:pt x="6870" y="124"/>
                    <a:pt x="6870" y="124"/>
                    <a:pt x="6870" y="124"/>
                  </a:cubicBezTo>
                  <a:lnTo>
                    <a:pt x="6870" y="6"/>
                  </a:lnTo>
                  <a:close/>
                  <a:moveTo>
                    <a:pt x="8129" y="139"/>
                  </a:moveTo>
                  <a:cubicBezTo>
                    <a:pt x="8129" y="6"/>
                    <a:pt x="8129" y="6"/>
                    <a:pt x="8129" y="6"/>
                  </a:cubicBezTo>
                  <a:cubicBezTo>
                    <a:pt x="7626" y="6"/>
                    <a:pt x="7626" y="6"/>
                    <a:pt x="7626" y="6"/>
                  </a:cubicBezTo>
                  <a:cubicBezTo>
                    <a:pt x="7626" y="770"/>
                    <a:pt x="7626" y="770"/>
                    <a:pt x="7626" y="770"/>
                  </a:cubicBezTo>
                  <a:cubicBezTo>
                    <a:pt x="8129" y="770"/>
                    <a:pt x="8129" y="770"/>
                    <a:pt x="8129" y="770"/>
                  </a:cubicBezTo>
                  <a:cubicBezTo>
                    <a:pt x="8129" y="637"/>
                    <a:pt x="8129" y="637"/>
                    <a:pt x="8129" y="637"/>
                  </a:cubicBezTo>
                  <a:cubicBezTo>
                    <a:pt x="7775" y="637"/>
                    <a:pt x="7775" y="637"/>
                    <a:pt x="7775" y="637"/>
                  </a:cubicBezTo>
                  <a:cubicBezTo>
                    <a:pt x="7775" y="451"/>
                    <a:pt x="7775" y="451"/>
                    <a:pt x="7775" y="451"/>
                  </a:cubicBezTo>
                  <a:cubicBezTo>
                    <a:pt x="8076" y="451"/>
                    <a:pt x="8076" y="451"/>
                    <a:pt x="8076" y="451"/>
                  </a:cubicBezTo>
                  <a:cubicBezTo>
                    <a:pt x="8076" y="318"/>
                    <a:pt x="8076" y="318"/>
                    <a:pt x="8076" y="318"/>
                  </a:cubicBezTo>
                  <a:cubicBezTo>
                    <a:pt x="7775" y="318"/>
                    <a:pt x="7775" y="318"/>
                    <a:pt x="7775" y="318"/>
                  </a:cubicBezTo>
                  <a:cubicBezTo>
                    <a:pt x="7775" y="139"/>
                    <a:pt x="7775" y="139"/>
                    <a:pt x="7775" y="139"/>
                  </a:cubicBezTo>
                  <a:lnTo>
                    <a:pt x="8129" y="139"/>
                  </a:lnTo>
                  <a:close/>
                  <a:moveTo>
                    <a:pt x="7492" y="139"/>
                  </a:moveTo>
                  <a:cubicBezTo>
                    <a:pt x="7492" y="6"/>
                    <a:pt x="7492" y="6"/>
                    <a:pt x="7492" y="6"/>
                  </a:cubicBezTo>
                  <a:cubicBezTo>
                    <a:pt x="6990" y="6"/>
                    <a:pt x="6990" y="6"/>
                    <a:pt x="6990" y="6"/>
                  </a:cubicBezTo>
                  <a:cubicBezTo>
                    <a:pt x="6990" y="770"/>
                    <a:pt x="6990" y="770"/>
                    <a:pt x="6990" y="770"/>
                  </a:cubicBezTo>
                  <a:cubicBezTo>
                    <a:pt x="7492" y="770"/>
                    <a:pt x="7492" y="770"/>
                    <a:pt x="7492" y="770"/>
                  </a:cubicBezTo>
                  <a:cubicBezTo>
                    <a:pt x="7492" y="637"/>
                    <a:pt x="7492" y="637"/>
                    <a:pt x="7492" y="637"/>
                  </a:cubicBezTo>
                  <a:cubicBezTo>
                    <a:pt x="7139" y="637"/>
                    <a:pt x="7139" y="637"/>
                    <a:pt x="7139" y="637"/>
                  </a:cubicBezTo>
                  <a:cubicBezTo>
                    <a:pt x="7139" y="451"/>
                    <a:pt x="7139" y="451"/>
                    <a:pt x="7139" y="451"/>
                  </a:cubicBezTo>
                  <a:cubicBezTo>
                    <a:pt x="7440" y="451"/>
                    <a:pt x="7440" y="451"/>
                    <a:pt x="7440" y="451"/>
                  </a:cubicBezTo>
                  <a:cubicBezTo>
                    <a:pt x="7440" y="318"/>
                    <a:pt x="7440" y="318"/>
                    <a:pt x="7440" y="318"/>
                  </a:cubicBezTo>
                  <a:cubicBezTo>
                    <a:pt x="7139" y="318"/>
                    <a:pt x="7139" y="318"/>
                    <a:pt x="7139" y="318"/>
                  </a:cubicBezTo>
                  <a:cubicBezTo>
                    <a:pt x="7139" y="139"/>
                    <a:pt x="7139" y="139"/>
                    <a:pt x="7139" y="139"/>
                  </a:cubicBezTo>
                  <a:lnTo>
                    <a:pt x="7492" y="139"/>
                  </a:lnTo>
                  <a:close/>
                  <a:moveTo>
                    <a:pt x="2846" y="6"/>
                  </a:moveTo>
                  <a:cubicBezTo>
                    <a:pt x="2846" y="770"/>
                    <a:pt x="2846" y="770"/>
                    <a:pt x="2846" y="770"/>
                  </a:cubicBezTo>
                  <a:cubicBezTo>
                    <a:pt x="2995" y="770"/>
                    <a:pt x="2995" y="770"/>
                    <a:pt x="2995" y="770"/>
                  </a:cubicBezTo>
                  <a:cubicBezTo>
                    <a:pt x="2995" y="6"/>
                    <a:pt x="2995" y="6"/>
                    <a:pt x="2995" y="6"/>
                  </a:cubicBezTo>
                  <a:lnTo>
                    <a:pt x="2846" y="6"/>
                  </a:lnTo>
                  <a:close/>
                  <a:moveTo>
                    <a:pt x="1003" y="310"/>
                  </a:moveTo>
                  <a:cubicBezTo>
                    <a:pt x="1256" y="6"/>
                    <a:pt x="1256" y="6"/>
                    <a:pt x="1256" y="6"/>
                  </a:cubicBezTo>
                  <a:cubicBezTo>
                    <a:pt x="1075" y="6"/>
                    <a:pt x="1075" y="6"/>
                    <a:pt x="1075" y="6"/>
                  </a:cubicBezTo>
                  <a:cubicBezTo>
                    <a:pt x="806" y="339"/>
                    <a:pt x="806" y="339"/>
                    <a:pt x="806" y="339"/>
                  </a:cubicBezTo>
                  <a:cubicBezTo>
                    <a:pt x="806" y="6"/>
                    <a:pt x="806" y="6"/>
                    <a:pt x="806" y="6"/>
                  </a:cubicBezTo>
                  <a:cubicBezTo>
                    <a:pt x="657" y="6"/>
                    <a:pt x="657" y="6"/>
                    <a:pt x="657" y="6"/>
                  </a:cubicBezTo>
                  <a:cubicBezTo>
                    <a:pt x="657" y="770"/>
                    <a:pt x="657" y="770"/>
                    <a:pt x="657" y="770"/>
                  </a:cubicBezTo>
                  <a:cubicBezTo>
                    <a:pt x="806" y="770"/>
                    <a:pt x="806" y="770"/>
                    <a:pt x="806" y="770"/>
                  </a:cubicBezTo>
                  <a:cubicBezTo>
                    <a:pt x="806" y="540"/>
                    <a:pt x="806" y="540"/>
                    <a:pt x="806" y="540"/>
                  </a:cubicBezTo>
                  <a:cubicBezTo>
                    <a:pt x="904" y="422"/>
                    <a:pt x="904" y="422"/>
                    <a:pt x="904" y="422"/>
                  </a:cubicBezTo>
                  <a:cubicBezTo>
                    <a:pt x="1101" y="770"/>
                    <a:pt x="1101" y="770"/>
                    <a:pt x="1101" y="770"/>
                  </a:cubicBezTo>
                  <a:cubicBezTo>
                    <a:pt x="1274" y="770"/>
                    <a:pt x="1274" y="770"/>
                    <a:pt x="1274" y="770"/>
                  </a:cubicBezTo>
                  <a:lnTo>
                    <a:pt x="1003" y="310"/>
                  </a:lnTo>
                  <a:close/>
                  <a:moveTo>
                    <a:pt x="1357" y="6"/>
                  </a:moveTo>
                  <a:cubicBezTo>
                    <a:pt x="1357" y="770"/>
                    <a:pt x="1357" y="770"/>
                    <a:pt x="1357" y="770"/>
                  </a:cubicBezTo>
                  <a:cubicBezTo>
                    <a:pt x="1506" y="770"/>
                    <a:pt x="1506" y="770"/>
                    <a:pt x="1506" y="770"/>
                  </a:cubicBezTo>
                  <a:cubicBezTo>
                    <a:pt x="1506" y="6"/>
                    <a:pt x="1506" y="6"/>
                    <a:pt x="1506" y="6"/>
                  </a:cubicBezTo>
                  <a:lnTo>
                    <a:pt x="1357" y="6"/>
                  </a:lnTo>
                  <a:close/>
                  <a:moveTo>
                    <a:pt x="0" y="6"/>
                  </a:moveTo>
                  <a:cubicBezTo>
                    <a:pt x="0" y="139"/>
                    <a:pt x="0" y="139"/>
                    <a:pt x="0" y="139"/>
                  </a:cubicBezTo>
                  <a:cubicBezTo>
                    <a:pt x="200" y="139"/>
                    <a:pt x="200" y="139"/>
                    <a:pt x="200" y="139"/>
                  </a:cubicBezTo>
                  <a:cubicBezTo>
                    <a:pt x="200" y="770"/>
                    <a:pt x="200" y="770"/>
                    <a:pt x="200" y="770"/>
                  </a:cubicBezTo>
                  <a:cubicBezTo>
                    <a:pt x="349" y="770"/>
                    <a:pt x="349" y="770"/>
                    <a:pt x="349" y="770"/>
                  </a:cubicBezTo>
                  <a:cubicBezTo>
                    <a:pt x="349" y="139"/>
                    <a:pt x="349" y="139"/>
                    <a:pt x="349" y="139"/>
                  </a:cubicBezTo>
                  <a:cubicBezTo>
                    <a:pt x="548" y="139"/>
                    <a:pt x="548" y="139"/>
                    <a:pt x="548" y="139"/>
                  </a:cubicBezTo>
                  <a:cubicBezTo>
                    <a:pt x="548" y="6"/>
                    <a:pt x="548" y="6"/>
                    <a:pt x="548" y="6"/>
                  </a:cubicBezTo>
                  <a:lnTo>
                    <a:pt x="0" y="6"/>
                  </a:lnTo>
                  <a:close/>
                  <a:moveTo>
                    <a:pt x="2608" y="6"/>
                  </a:moveTo>
                  <a:cubicBezTo>
                    <a:pt x="2489" y="488"/>
                    <a:pt x="2489" y="488"/>
                    <a:pt x="2489" y="488"/>
                  </a:cubicBezTo>
                  <a:cubicBezTo>
                    <a:pt x="2349" y="6"/>
                    <a:pt x="2349" y="6"/>
                    <a:pt x="2349" y="6"/>
                  </a:cubicBezTo>
                  <a:cubicBezTo>
                    <a:pt x="2238" y="6"/>
                    <a:pt x="2238" y="6"/>
                    <a:pt x="2238" y="6"/>
                  </a:cubicBezTo>
                  <a:cubicBezTo>
                    <a:pt x="2098" y="488"/>
                    <a:pt x="2098" y="488"/>
                    <a:pt x="2098" y="488"/>
                  </a:cubicBezTo>
                  <a:cubicBezTo>
                    <a:pt x="1980" y="6"/>
                    <a:pt x="1980" y="6"/>
                    <a:pt x="1980" y="6"/>
                  </a:cubicBezTo>
                  <a:cubicBezTo>
                    <a:pt x="1825" y="6"/>
                    <a:pt x="1825" y="6"/>
                    <a:pt x="1825" y="6"/>
                  </a:cubicBezTo>
                  <a:cubicBezTo>
                    <a:pt x="2028" y="770"/>
                    <a:pt x="2028" y="770"/>
                    <a:pt x="2028" y="770"/>
                  </a:cubicBezTo>
                  <a:cubicBezTo>
                    <a:pt x="2153" y="770"/>
                    <a:pt x="2153" y="770"/>
                    <a:pt x="2153" y="770"/>
                  </a:cubicBezTo>
                  <a:cubicBezTo>
                    <a:pt x="2294" y="306"/>
                    <a:pt x="2294" y="306"/>
                    <a:pt x="2294" y="306"/>
                  </a:cubicBezTo>
                  <a:cubicBezTo>
                    <a:pt x="2434" y="770"/>
                    <a:pt x="2434" y="770"/>
                    <a:pt x="2434" y="770"/>
                  </a:cubicBezTo>
                  <a:cubicBezTo>
                    <a:pt x="2558" y="770"/>
                    <a:pt x="2558" y="770"/>
                    <a:pt x="2558" y="770"/>
                  </a:cubicBezTo>
                  <a:cubicBezTo>
                    <a:pt x="2763" y="6"/>
                    <a:pt x="2763" y="6"/>
                    <a:pt x="2763" y="6"/>
                  </a:cubicBezTo>
                  <a:lnTo>
                    <a:pt x="2608" y="6"/>
                  </a:lnTo>
                  <a:close/>
                  <a:moveTo>
                    <a:pt x="3596" y="6"/>
                  </a:moveTo>
                  <a:cubicBezTo>
                    <a:pt x="3596" y="474"/>
                    <a:pt x="3596" y="474"/>
                    <a:pt x="3596" y="474"/>
                  </a:cubicBezTo>
                  <a:cubicBezTo>
                    <a:pt x="3293" y="6"/>
                    <a:pt x="3293" y="6"/>
                    <a:pt x="3293" y="6"/>
                  </a:cubicBezTo>
                  <a:cubicBezTo>
                    <a:pt x="3160" y="6"/>
                    <a:pt x="3160" y="6"/>
                    <a:pt x="3160" y="6"/>
                  </a:cubicBezTo>
                  <a:cubicBezTo>
                    <a:pt x="3160" y="770"/>
                    <a:pt x="3160" y="770"/>
                    <a:pt x="3160" y="770"/>
                  </a:cubicBezTo>
                  <a:cubicBezTo>
                    <a:pt x="3309" y="770"/>
                    <a:pt x="3309" y="770"/>
                    <a:pt x="3309" y="770"/>
                  </a:cubicBezTo>
                  <a:cubicBezTo>
                    <a:pt x="3309" y="301"/>
                    <a:pt x="3309" y="301"/>
                    <a:pt x="3309" y="301"/>
                  </a:cubicBezTo>
                  <a:cubicBezTo>
                    <a:pt x="3612" y="770"/>
                    <a:pt x="3612" y="770"/>
                    <a:pt x="3612" y="770"/>
                  </a:cubicBezTo>
                  <a:cubicBezTo>
                    <a:pt x="3745" y="770"/>
                    <a:pt x="3745" y="770"/>
                    <a:pt x="3745" y="770"/>
                  </a:cubicBezTo>
                  <a:cubicBezTo>
                    <a:pt x="3745" y="6"/>
                    <a:pt x="3745" y="6"/>
                    <a:pt x="3745" y="6"/>
                  </a:cubicBezTo>
                  <a:lnTo>
                    <a:pt x="3596" y="6"/>
                  </a:ln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099" dirty="0"/>
            </a:p>
          </p:txBody>
        </p:sp>
      </p:grpSp>
      <p:sp>
        <p:nvSpPr>
          <p:cNvPr id="8" name="Tekstvak website"/>
          <p:cNvSpPr txBox="1">
            <a:spLocks noSelect="1"/>
          </p:cNvSpPr>
          <p:nvPr userDrawn="1"/>
        </p:nvSpPr>
        <p:spPr>
          <a:xfrm>
            <a:off x="1646517" y="6308290"/>
            <a:ext cx="2303656" cy="153888"/>
          </a:xfrm>
          <a:prstGeom prst="rect">
            <a:avLst/>
          </a:prstGeom>
          <a:noFill/>
        </p:spPr>
        <p:txBody>
          <a:bodyPr wrap="square" lIns="0" tIns="0" rIns="0" bIns="0" rtlCol="0">
            <a:spAutoFit/>
          </a:bodyPr>
          <a:lstStyle/>
          <a:p>
            <a:r>
              <a:rPr lang="nl-NL" sz="1000" b="1" dirty="0">
                <a:solidFill>
                  <a:schemeClr val="accent1"/>
                </a:solidFill>
              </a:rPr>
              <a:t>www.tki-windopzee.nl</a:t>
            </a:r>
          </a:p>
        </p:txBody>
      </p:sp>
      <p:sp>
        <p:nvSpPr>
          <p:cNvPr id="6" name="Tijdelijke aanduiding voor afbeelding 5"/>
          <p:cNvSpPr>
            <a:spLocks noGrp="1" noSelect="1"/>
          </p:cNvSpPr>
          <p:nvPr>
            <p:ph type="pic" sz="quarter" idx="10" hasCustomPrompt="1"/>
          </p:nvPr>
        </p:nvSpPr>
        <p:spPr>
          <a:xfrm>
            <a:off x="6550294" y="958418"/>
            <a:ext cx="5650529" cy="4572000"/>
          </a:xfrm>
        </p:spPr>
        <p:txBody>
          <a:bodyPr/>
          <a:lstStyle>
            <a:lvl1pPr marL="0" indent="0">
              <a:buNone/>
              <a:defRPr baseline="0"/>
            </a:lvl1pPr>
          </a:lstStyle>
          <a:p>
            <a:r>
              <a:rPr lang="nl-NL" dirty="0"/>
              <a:t>[Klik op het pictogram om een afbeelding in te voegen]</a:t>
            </a:r>
          </a:p>
        </p:txBody>
      </p:sp>
      <p:sp>
        <p:nvSpPr>
          <p:cNvPr id="2" name="Titel (afsluitende tekst)"/>
          <p:cNvSpPr>
            <a:spLocks noGrp="1" noSelect="1"/>
          </p:cNvSpPr>
          <p:nvPr>
            <p:ph type="ctrTitle" hasCustomPrompt="1"/>
          </p:nvPr>
        </p:nvSpPr>
        <p:spPr bwMode="gray">
          <a:xfrm>
            <a:off x="1640105" y="1836530"/>
            <a:ext cx="4678782" cy="3096344"/>
          </a:xfrm>
        </p:spPr>
        <p:txBody>
          <a:bodyPr anchor="ctr" anchorCtr="0"/>
          <a:lstStyle>
            <a:lvl1pPr algn="l">
              <a:lnSpc>
                <a:spcPct val="110000"/>
              </a:lnSpc>
              <a:defRPr sz="3349" b="1" spc="0" baseline="0">
                <a:solidFill>
                  <a:schemeClr val="accent1"/>
                </a:solidFill>
              </a:defRPr>
            </a:lvl1pPr>
          </a:lstStyle>
          <a:p>
            <a:r>
              <a:rPr lang="nl-NL" noProof="1"/>
              <a:t>[afsluitende tekst]</a:t>
            </a:r>
          </a:p>
        </p:txBody>
      </p:sp>
    </p:spTree>
    <p:extLst>
      <p:ext uri="{BB962C8B-B14F-4D97-AF65-F5344CB8AC3E}">
        <p14:creationId xmlns:p14="http://schemas.microsoft.com/office/powerpoint/2010/main" val="255327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9347200" y="6126164"/>
            <a:ext cx="2438400"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400" smtClean="0">
                <a:solidFill>
                  <a:srgbClr val="313332"/>
                </a:solidFill>
                <a:cs typeface="Arial" panose="020B0604020202020204" pitchFamily="34" charset="0"/>
              </a:defRPr>
            </a:lvl1pPr>
          </a:lstStyle>
          <a:p>
            <a:pPr>
              <a:defRPr/>
            </a:pPr>
            <a:fld id="{E79AC0C6-A0CE-4C94-A39F-DD1E0D64AB4E}" type="slidenum">
              <a:rPr lang="en-US" altLang="nl-NL"/>
              <a:pPr>
                <a:defRPr/>
              </a:pPr>
              <a:t>‹nr.›</a:t>
            </a:fld>
            <a:endParaRPr lang="en-US" altLang="nl-NL"/>
          </a:p>
        </p:txBody>
      </p:sp>
    </p:spTree>
    <p:extLst>
      <p:ext uri="{BB962C8B-B14F-4D97-AF65-F5344CB8AC3E}">
        <p14:creationId xmlns:p14="http://schemas.microsoft.com/office/powerpoint/2010/main" val="4168561313"/>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
        <p:nvSpPr>
          <p:cNvPr id="5" name="Tijdelijke aanduiding voor voettekst 4"/>
          <p:cNvSpPr>
            <a:spLocks noGrp="1" noSelect="1"/>
          </p:cNvSpPr>
          <p:nvPr>
            <p:ph type="ftr" sz="quarter" idx="11"/>
          </p:nvPr>
        </p:nvSpPr>
        <p:spPr/>
        <p:txBody>
          <a:bodyPr/>
          <a:lstStyle/>
          <a:p>
            <a:r>
              <a:rPr lang="nl-NL" noProof="1"/>
              <a:t>[Voettekst]</a:t>
            </a:r>
          </a:p>
        </p:txBody>
      </p:sp>
      <p:sp>
        <p:nvSpPr>
          <p:cNvPr id="4" name="Tijdelijke aanduiding voor datum 3"/>
          <p:cNvSpPr>
            <a:spLocks noGrp="1" noSelect="1"/>
          </p:cNvSpPr>
          <p:nvPr>
            <p:ph type="dt" sz="half" idx="10"/>
          </p:nvPr>
        </p:nvSpPr>
        <p:spPr/>
        <p:txBody>
          <a:bodyPr/>
          <a:lstStyle/>
          <a:p>
            <a:fld id="{2923B9C5-BE15-4844-92EA-6B5A4B794705}" type="datetime4">
              <a:rPr lang="nl-NL" noProof="1" smtClean="0"/>
              <a:pPr/>
              <a:t>28 augustus 2020</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object">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
        <p:nvSpPr>
          <p:cNvPr id="5" name="Tijdelijke aanduiding voor voettekst 4"/>
          <p:cNvSpPr>
            <a:spLocks noGrp="1" noSelect="1"/>
          </p:cNvSpPr>
          <p:nvPr>
            <p:ph type="ftr" sz="quarter" idx="11"/>
          </p:nvPr>
        </p:nvSpPr>
        <p:spPr/>
        <p:txBody>
          <a:bodyPr/>
          <a:lstStyle/>
          <a:p>
            <a:r>
              <a:rPr lang="nl-NL" noProof="1"/>
              <a:t>[Voettekst]</a:t>
            </a:r>
          </a:p>
        </p:txBody>
      </p:sp>
      <p:sp>
        <p:nvSpPr>
          <p:cNvPr id="4" name="Tijdelijke aanduiding voor datum 3"/>
          <p:cNvSpPr>
            <a:spLocks noGrp="1" noSelect="1"/>
          </p:cNvSpPr>
          <p:nvPr>
            <p:ph type="dt" sz="half" idx="10"/>
          </p:nvPr>
        </p:nvSpPr>
        <p:spPr/>
        <p:txBody>
          <a:bodyPr/>
          <a:lstStyle/>
          <a:p>
            <a:fld id="{2923B9C5-BE15-4844-92EA-6B5A4B794705}" type="datetime4">
              <a:rPr lang="nl-NL" noProof="1" smtClean="0"/>
              <a:pPr/>
              <a:t>28 augustus 2020</a:t>
            </a:fld>
            <a:endParaRPr lang="nl-NL" noProof="1"/>
          </a:p>
        </p:txBody>
      </p:sp>
      <p:sp>
        <p:nvSpPr>
          <p:cNvPr id="3" name="Tijdelijke aanduiding voor inhoud 2"/>
          <p:cNvSpPr>
            <a:spLocks noGrp="1" noSelect="1"/>
          </p:cNvSpPr>
          <p:nvPr>
            <p:ph idx="1" hasCustomPrompt="1"/>
          </p:nvPr>
        </p:nvSpPr>
        <p:spPr bwMode="gray">
          <a:xfrm>
            <a:off x="6620014" y="1530836"/>
            <a:ext cx="4948711" cy="4068000"/>
          </a:xfrm>
        </p:spPr>
        <p:txBody>
          <a:bodyPr/>
          <a:lstStyle>
            <a:lvl1pPr marL="0" indent="0">
              <a:buNone/>
              <a:defRPr baseline="0"/>
            </a:lvl1pPr>
          </a:lstStyle>
          <a:p>
            <a:pPr lvl="0"/>
            <a:r>
              <a:rPr lang="nl-NL" noProof="1"/>
              <a:t>[Klik op een pictogram om een object in te voegen]</a:t>
            </a:r>
          </a:p>
        </p:txBody>
      </p:sp>
      <p:sp>
        <p:nvSpPr>
          <p:cNvPr id="9" name="Tijdelijke aanduiding voor tekst 1"/>
          <p:cNvSpPr>
            <a:spLocks noGrp="1" noSelect="1"/>
          </p:cNvSpPr>
          <p:nvPr>
            <p:ph type="body" sz="quarter" idx="13" hasCustomPrompt="1"/>
          </p:nvPr>
        </p:nvSpPr>
        <p:spPr>
          <a:xfrm>
            <a:off x="593570" y="1749600"/>
            <a:ext cx="5434585" cy="406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339096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p:txBody>
          <a:bodyPr/>
          <a:lstStyle/>
          <a:p>
            <a:pPr algn="r"/>
            <a:fld id="{1336C48C-F87C-4E4B-81EF-5027B17D1F61}" type="slidenum">
              <a:rPr lang="nl-NL" noProof="1" smtClean="0"/>
              <a:pPr algn="r"/>
              <a:t>‹nr.›</a:t>
            </a:fld>
            <a:endParaRPr lang="nl-NL" noProof="1"/>
          </a:p>
        </p:txBody>
      </p:sp>
      <p:sp>
        <p:nvSpPr>
          <p:cNvPr id="6" name="Tijdelijke aanduiding voor voettekst 5"/>
          <p:cNvSpPr>
            <a:spLocks noGrp="1" noSelect="1"/>
          </p:cNvSpPr>
          <p:nvPr>
            <p:ph type="ftr" sz="quarter" idx="16"/>
          </p:nvPr>
        </p:nvSpPr>
        <p:spPr/>
        <p:txBody>
          <a:bodyPr/>
          <a:lstStyle/>
          <a:p>
            <a:r>
              <a:rPr lang="nl-NL" noProof="1"/>
              <a:t>[Voettekst]</a:t>
            </a:r>
          </a:p>
        </p:txBody>
      </p:sp>
      <p:sp>
        <p:nvSpPr>
          <p:cNvPr id="5" name="Tijdelijke aanduiding voor datum 4"/>
          <p:cNvSpPr>
            <a:spLocks noGrp="1" noSelect="1"/>
          </p:cNvSpPr>
          <p:nvPr>
            <p:ph type="dt" sz="half" idx="15"/>
          </p:nvPr>
        </p:nvSpPr>
        <p:spPr/>
        <p:txBody>
          <a:bodyPr/>
          <a:lstStyle/>
          <a:p>
            <a:fld id="{2923B9C5-BE15-4844-92EA-6B5A4B794705}" type="datetime4">
              <a:rPr lang="nl-NL" noProof="1" smtClean="0"/>
              <a:pPr/>
              <a:t>28 augustus 2020</a:t>
            </a:fld>
            <a:endParaRPr lang="nl-NL" noProof="1"/>
          </a:p>
        </p:txBody>
      </p:sp>
      <p:sp>
        <p:nvSpPr>
          <p:cNvPr id="11" name="Tijdelijke aanduiding voor inhoud R"/>
          <p:cNvSpPr>
            <a:spLocks noGrp="1" noSelect="1"/>
          </p:cNvSpPr>
          <p:nvPr>
            <p:ph sz="quarter" idx="14" hasCustomPrompt="1"/>
          </p:nvPr>
        </p:nvSpPr>
        <p:spPr bwMode="gray">
          <a:xfrm>
            <a:off x="6178034" y="1749600"/>
            <a:ext cx="4678782" cy="4068000"/>
          </a:xfrm>
        </p:spPr>
        <p:txBody>
          <a:bodyPr/>
          <a:lstStyle>
            <a:lvl1pPr>
              <a:defRPr/>
            </a:lvl1pPr>
          </a:lstStyle>
          <a:p>
            <a:pPr lvl="0"/>
            <a:r>
              <a:rPr lang="nl-NL" noProof="1"/>
              <a:t>[Typ tekst of klik op een pictogram om een object in te voegen]</a:t>
            </a:r>
          </a:p>
        </p:txBody>
      </p:sp>
      <p:sp>
        <p:nvSpPr>
          <p:cNvPr id="9" name="Tijdelijke aanduiding voor inhoud L"/>
          <p:cNvSpPr>
            <a:spLocks noGrp="1" noSelect="1"/>
          </p:cNvSpPr>
          <p:nvPr>
            <p:ph sz="quarter" idx="13" hasCustomPrompt="1"/>
          </p:nvPr>
        </p:nvSpPr>
        <p:spPr bwMode="gray">
          <a:xfrm>
            <a:off x="624001" y="1749600"/>
            <a:ext cx="4678782" cy="4068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oranje kader) en afbeelding">
    <p:spTree>
      <p:nvGrpSpPr>
        <p:cNvPr id="1" name=""/>
        <p:cNvGrpSpPr/>
        <p:nvPr/>
      </p:nvGrpSpPr>
      <p:grpSpPr>
        <a:xfrm>
          <a:off x="0" y="0"/>
          <a:ext cx="0" cy="0"/>
          <a:chOff x="0" y="0"/>
          <a:chExt cx="0" cy="0"/>
        </a:xfrm>
      </p:grpSpPr>
      <p:sp>
        <p:nvSpPr>
          <p:cNvPr id="4" name="Tijdelijke aanduiding voor afbeelding 3"/>
          <p:cNvSpPr>
            <a:spLocks noGrp="1" noSelect="1"/>
          </p:cNvSpPr>
          <p:nvPr>
            <p:ph type="pic" sz="quarter" idx="1002" hasCustomPrompt="1"/>
          </p:nvPr>
        </p:nvSpPr>
        <p:spPr>
          <a:xfrm>
            <a:off x="0" y="0"/>
            <a:ext cx="12190026" cy="6858000"/>
          </a:xfrm>
        </p:spPr>
        <p:txBody>
          <a:bodyPr/>
          <a:lstStyle>
            <a:lvl1pPr marL="0" indent="0">
              <a:buNone/>
              <a:defRPr baseline="0"/>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[Klik op het pictogram om een afbeelding in te voegen]</a:t>
            </a:r>
          </a:p>
        </p:txBody>
      </p:sp>
      <p:sp>
        <p:nvSpPr>
          <p:cNvPr id="5" name="Tijdelijke aanduiding voor dianummer 4"/>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
        <p:nvSpPr>
          <p:cNvPr id="9" name="Text witte cirkel achter logo 3 (PHJU)"/>
          <p:cNvSpPr>
            <a:spLocks noGrp="1" noSelect="1" noChangeAspect="1"/>
          </p:cNvSpPr>
          <p:nvPr>
            <p:ph type="body" idx="1012" hasCustomPrompt="1"/>
            <p:custDataLst>
              <p:custData r:id="rId1"/>
            </p:custDataLst>
          </p:nvPr>
        </p:nvSpPr>
        <p:spPr>
          <a:xfrm>
            <a:off x="10376098" y="5911200"/>
            <a:ext cx="604643" cy="6048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p>
        </p:txBody>
      </p:sp>
      <p:sp>
        <p:nvSpPr>
          <p:cNvPr id="8" name="Freeform 16 (PHJU)"/>
          <p:cNvSpPr>
            <a:spLocks noGrp="1" noSelect="1"/>
          </p:cNvSpPr>
          <p:nvPr userDrawn="1">
            <p:ph type="body" idx="1000" hasCustomPrompt="1"/>
            <p:custDataLst>
              <p:custData r:id="rId2"/>
            </p:custDataLst>
          </p:nvPr>
        </p:nvSpPr>
        <p:spPr bwMode="auto">
          <a:xfrm>
            <a:off x="1587" y="5908676"/>
            <a:ext cx="10984228" cy="608013"/>
          </a:xfrm>
          <a:custGeom>
            <a:avLst/>
            <a:gdLst>
              <a:gd name="T0" fmla="*/ 34553 w 34609"/>
              <a:gd name="T1" fmla="*/ 734 h 1918"/>
              <a:gd name="T2" fmla="*/ 34411 w 34609"/>
              <a:gd name="T3" fmla="*/ 739 h 1918"/>
              <a:gd name="T4" fmla="*/ 34352 w 34609"/>
              <a:gd name="T5" fmla="*/ 730 h 1918"/>
              <a:gd name="T6" fmla="*/ 34343 w 34609"/>
              <a:gd name="T7" fmla="*/ 705 h 1918"/>
              <a:gd name="T8" fmla="*/ 34482 w 34609"/>
              <a:gd name="T9" fmla="*/ 634 h 1918"/>
              <a:gd name="T10" fmla="*/ 34554 w 34609"/>
              <a:gd name="T11" fmla="*/ 638 h 1918"/>
              <a:gd name="T12" fmla="*/ 33162 w 34609"/>
              <a:gd name="T13" fmla="*/ 135 h 1918"/>
              <a:gd name="T14" fmla="*/ 33182 w 34609"/>
              <a:gd name="T15" fmla="*/ 166 h 1918"/>
              <a:gd name="T16" fmla="*/ 33292 w 34609"/>
              <a:gd name="T17" fmla="*/ 386 h 1918"/>
              <a:gd name="T18" fmla="*/ 33284 w 34609"/>
              <a:gd name="T19" fmla="*/ 407 h 1918"/>
              <a:gd name="T20" fmla="*/ 33018 w 34609"/>
              <a:gd name="T21" fmla="*/ 266 h 1918"/>
              <a:gd name="T22" fmla="*/ 33008 w 34609"/>
              <a:gd name="T23" fmla="*/ 248 h 1918"/>
              <a:gd name="T24" fmla="*/ 0 w 34609"/>
              <a:gd name="T25" fmla="*/ 945 h 1918"/>
              <a:gd name="T26" fmla="*/ 32695 w 34609"/>
              <a:gd name="T27" fmla="*/ 1025 h 1918"/>
              <a:gd name="T28" fmla="*/ 34159 w 34609"/>
              <a:gd name="T29" fmla="*/ 1771 h 1918"/>
              <a:gd name="T30" fmla="*/ 34069 w 34609"/>
              <a:gd name="T31" fmla="*/ 1689 h 1918"/>
              <a:gd name="T32" fmla="*/ 33887 w 34609"/>
              <a:gd name="T33" fmla="*/ 1789 h 1918"/>
              <a:gd name="T34" fmla="*/ 33783 w 34609"/>
              <a:gd name="T35" fmla="*/ 1764 h 1918"/>
              <a:gd name="T36" fmla="*/ 33777 w 34609"/>
              <a:gd name="T37" fmla="*/ 1761 h 1918"/>
              <a:gd name="T38" fmla="*/ 33521 w 34609"/>
              <a:gd name="T39" fmla="*/ 1795 h 1918"/>
              <a:gd name="T40" fmla="*/ 33300 w 34609"/>
              <a:gd name="T41" fmla="*/ 1582 h 1918"/>
              <a:gd name="T42" fmla="*/ 33384 w 34609"/>
              <a:gd name="T43" fmla="*/ 1631 h 1918"/>
              <a:gd name="T44" fmla="*/ 33490 w 34609"/>
              <a:gd name="T45" fmla="*/ 1722 h 1918"/>
              <a:gd name="T46" fmla="*/ 33520 w 34609"/>
              <a:gd name="T47" fmla="*/ 1725 h 1918"/>
              <a:gd name="T48" fmla="*/ 33739 w 34609"/>
              <a:gd name="T49" fmla="*/ 1582 h 1918"/>
              <a:gd name="T50" fmla="*/ 33855 w 34609"/>
              <a:gd name="T51" fmla="*/ 1721 h 1918"/>
              <a:gd name="T52" fmla="*/ 33876 w 34609"/>
              <a:gd name="T53" fmla="*/ 1724 h 1918"/>
              <a:gd name="T54" fmla="*/ 34033 w 34609"/>
              <a:gd name="T55" fmla="*/ 1582 h 1918"/>
              <a:gd name="T56" fmla="*/ 34159 w 34609"/>
              <a:gd name="T57" fmla="*/ 1686 h 1918"/>
              <a:gd name="T58" fmla="*/ 34170 w 34609"/>
              <a:gd name="T59" fmla="*/ 1695 h 1918"/>
              <a:gd name="T60" fmla="*/ 34230 w 34609"/>
              <a:gd name="T61" fmla="*/ 1722 h 1918"/>
              <a:gd name="T62" fmla="*/ 34582 w 34609"/>
              <a:gd name="T63" fmla="*/ 732 h 1918"/>
              <a:gd name="T64" fmla="*/ 32966 w 34609"/>
              <a:gd name="T65" fmla="*/ 1419 h 1918"/>
              <a:gd name="T66" fmla="*/ 33134 w 34609"/>
              <a:gd name="T67" fmla="*/ 910 h 1918"/>
              <a:gd name="T68" fmla="*/ 33315 w 34609"/>
              <a:gd name="T69" fmla="*/ 713 h 1918"/>
              <a:gd name="T70" fmla="*/ 33378 w 34609"/>
              <a:gd name="T71" fmla="*/ 665 h 1918"/>
              <a:gd name="T72" fmla="*/ 33368 w 34609"/>
              <a:gd name="T73" fmla="*/ 440 h 1918"/>
              <a:gd name="T74" fmla="*/ 33378 w 34609"/>
              <a:gd name="T75" fmla="*/ 665 h 1918"/>
              <a:gd name="T76" fmla="*/ 34067 w 34609"/>
              <a:gd name="T77" fmla="*/ 386 h 1918"/>
              <a:gd name="T78" fmla="*/ 33978 w 34609"/>
              <a:gd name="T79" fmla="*/ 376 h 1918"/>
              <a:gd name="T80" fmla="*/ 33965 w 34609"/>
              <a:gd name="T81" fmla="*/ 288 h 1918"/>
              <a:gd name="T82" fmla="*/ 34035 w 34609"/>
              <a:gd name="T83" fmla="*/ 1188 h 1918"/>
              <a:gd name="T84" fmla="*/ 34126 w 34609"/>
              <a:gd name="T85" fmla="*/ 914 h 1918"/>
              <a:gd name="T86" fmla="*/ 34223 w 34609"/>
              <a:gd name="T87" fmla="*/ 808 h 1918"/>
              <a:gd name="T88" fmla="*/ 34080 w 34609"/>
              <a:gd name="T89" fmla="*/ 587 h 1918"/>
              <a:gd name="T90" fmla="*/ 34188 w 34609"/>
              <a:gd name="T91" fmla="*/ 574 h 1918"/>
              <a:gd name="T92" fmla="*/ 34195 w 34609"/>
              <a:gd name="T93" fmla="*/ 652 h 1918"/>
              <a:gd name="T94" fmla="*/ 34256 w 34609"/>
              <a:gd name="T95" fmla="*/ 782 h 1918"/>
              <a:gd name="T96" fmla="*/ 34252 w 34609"/>
              <a:gd name="T97" fmla="*/ 661 h 1918"/>
              <a:gd name="T98" fmla="*/ 34256 w 34609"/>
              <a:gd name="T99" fmla="*/ 782 h 1918"/>
              <a:gd name="T100" fmla="*/ 33556 w 34609"/>
              <a:gd name="T101" fmla="*/ 567 h 1918"/>
              <a:gd name="T102" fmla="*/ 33798 w 34609"/>
              <a:gd name="T103" fmla="*/ 389 h 1918"/>
              <a:gd name="T104" fmla="*/ 34340 w 34609"/>
              <a:gd name="T105" fmla="*/ 489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609" h="1918">
                <a:moveTo>
                  <a:pt x="34582" y="732"/>
                </a:moveTo>
                <a:cubicBezTo>
                  <a:pt x="34572" y="732"/>
                  <a:pt x="34563" y="733"/>
                  <a:pt x="34553" y="734"/>
                </a:cubicBezTo>
                <a:cubicBezTo>
                  <a:pt x="34529" y="735"/>
                  <a:pt x="34506" y="736"/>
                  <a:pt x="34484" y="737"/>
                </a:cubicBezTo>
                <a:cubicBezTo>
                  <a:pt x="34454" y="738"/>
                  <a:pt x="34430" y="739"/>
                  <a:pt x="34411" y="739"/>
                </a:cubicBezTo>
                <a:cubicBezTo>
                  <a:pt x="34405" y="739"/>
                  <a:pt x="34399" y="738"/>
                  <a:pt x="34394" y="738"/>
                </a:cubicBezTo>
                <a:cubicBezTo>
                  <a:pt x="34373" y="737"/>
                  <a:pt x="34360" y="735"/>
                  <a:pt x="34352" y="730"/>
                </a:cubicBezTo>
                <a:cubicBezTo>
                  <a:pt x="34344" y="724"/>
                  <a:pt x="34342" y="716"/>
                  <a:pt x="34343" y="706"/>
                </a:cubicBezTo>
                <a:cubicBezTo>
                  <a:pt x="34343" y="706"/>
                  <a:pt x="34343" y="706"/>
                  <a:pt x="34343" y="705"/>
                </a:cubicBezTo>
                <a:cubicBezTo>
                  <a:pt x="34345" y="693"/>
                  <a:pt x="34394" y="660"/>
                  <a:pt x="34439" y="644"/>
                </a:cubicBezTo>
                <a:cubicBezTo>
                  <a:pt x="34454" y="638"/>
                  <a:pt x="34469" y="634"/>
                  <a:pt x="34482" y="634"/>
                </a:cubicBezTo>
                <a:cubicBezTo>
                  <a:pt x="34490" y="634"/>
                  <a:pt x="34508" y="634"/>
                  <a:pt x="34530" y="636"/>
                </a:cubicBezTo>
                <a:cubicBezTo>
                  <a:pt x="34538" y="636"/>
                  <a:pt x="34546" y="637"/>
                  <a:pt x="34554" y="638"/>
                </a:cubicBezTo>
                <a:cubicBezTo>
                  <a:pt x="34422" y="267"/>
                  <a:pt x="34067" y="0"/>
                  <a:pt x="33651" y="0"/>
                </a:cubicBezTo>
                <a:cubicBezTo>
                  <a:pt x="33472" y="0"/>
                  <a:pt x="33305" y="50"/>
                  <a:pt x="33162" y="135"/>
                </a:cubicBezTo>
                <a:cubicBezTo>
                  <a:pt x="33163" y="137"/>
                  <a:pt x="33164" y="139"/>
                  <a:pt x="33166" y="141"/>
                </a:cubicBezTo>
                <a:cubicBezTo>
                  <a:pt x="33171" y="150"/>
                  <a:pt x="33176" y="158"/>
                  <a:pt x="33182" y="166"/>
                </a:cubicBezTo>
                <a:cubicBezTo>
                  <a:pt x="33255" y="282"/>
                  <a:pt x="33290" y="343"/>
                  <a:pt x="33292" y="378"/>
                </a:cubicBezTo>
                <a:cubicBezTo>
                  <a:pt x="33292" y="381"/>
                  <a:pt x="33293" y="384"/>
                  <a:pt x="33292" y="386"/>
                </a:cubicBezTo>
                <a:cubicBezTo>
                  <a:pt x="33292" y="389"/>
                  <a:pt x="33292" y="392"/>
                  <a:pt x="33291" y="394"/>
                </a:cubicBezTo>
                <a:cubicBezTo>
                  <a:pt x="33289" y="399"/>
                  <a:pt x="33287" y="404"/>
                  <a:pt x="33284" y="407"/>
                </a:cubicBezTo>
                <a:cubicBezTo>
                  <a:pt x="33278" y="413"/>
                  <a:pt x="33271" y="418"/>
                  <a:pt x="33262" y="422"/>
                </a:cubicBezTo>
                <a:cubicBezTo>
                  <a:pt x="33234" y="435"/>
                  <a:pt x="33068" y="345"/>
                  <a:pt x="33018" y="266"/>
                </a:cubicBezTo>
                <a:cubicBezTo>
                  <a:pt x="33018" y="265"/>
                  <a:pt x="33016" y="263"/>
                  <a:pt x="33016" y="262"/>
                </a:cubicBezTo>
                <a:cubicBezTo>
                  <a:pt x="33014" y="258"/>
                  <a:pt x="33011" y="254"/>
                  <a:pt x="33008" y="248"/>
                </a:cubicBezTo>
                <a:cubicBezTo>
                  <a:pt x="32817" y="421"/>
                  <a:pt x="32696" y="669"/>
                  <a:pt x="32692" y="945"/>
                </a:cubicBezTo>
                <a:cubicBezTo>
                  <a:pt x="0" y="945"/>
                  <a:pt x="0" y="945"/>
                  <a:pt x="0" y="945"/>
                </a:cubicBezTo>
                <a:cubicBezTo>
                  <a:pt x="0" y="1025"/>
                  <a:pt x="0" y="1025"/>
                  <a:pt x="0" y="1025"/>
                </a:cubicBezTo>
                <a:cubicBezTo>
                  <a:pt x="32695" y="1025"/>
                  <a:pt x="32695" y="1025"/>
                  <a:pt x="32695" y="1025"/>
                </a:cubicBezTo>
                <a:cubicBezTo>
                  <a:pt x="32729" y="1523"/>
                  <a:pt x="33144" y="1918"/>
                  <a:pt x="33651" y="1918"/>
                </a:cubicBezTo>
                <a:cubicBezTo>
                  <a:pt x="33838" y="1918"/>
                  <a:pt x="34012" y="1864"/>
                  <a:pt x="34159" y="1771"/>
                </a:cubicBezTo>
                <a:cubicBezTo>
                  <a:pt x="34132" y="1756"/>
                  <a:pt x="34107" y="1736"/>
                  <a:pt x="34087" y="1713"/>
                </a:cubicBezTo>
                <a:cubicBezTo>
                  <a:pt x="34081" y="1705"/>
                  <a:pt x="34075" y="1697"/>
                  <a:pt x="34069" y="1689"/>
                </a:cubicBezTo>
                <a:cubicBezTo>
                  <a:pt x="34052" y="1715"/>
                  <a:pt x="34030" y="1737"/>
                  <a:pt x="34003" y="1754"/>
                </a:cubicBezTo>
                <a:cubicBezTo>
                  <a:pt x="33970" y="1776"/>
                  <a:pt x="33930" y="1789"/>
                  <a:pt x="33887" y="1789"/>
                </a:cubicBezTo>
                <a:cubicBezTo>
                  <a:pt x="33880" y="1789"/>
                  <a:pt x="33873" y="1788"/>
                  <a:pt x="33866" y="1788"/>
                </a:cubicBezTo>
                <a:cubicBezTo>
                  <a:pt x="33836" y="1785"/>
                  <a:pt x="33808" y="1777"/>
                  <a:pt x="33783" y="1764"/>
                </a:cubicBezTo>
                <a:cubicBezTo>
                  <a:pt x="33782" y="1764"/>
                  <a:pt x="33781" y="1763"/>
                  <a:pt x="33780" y="1763"/>
                </a:cubicBezTo>
                <a:cubicBezTo>
                  <a:pt x="33779" y="1762"/>
                  <a:pt x="33778" y="1761"/>
                  <a:pt x="33777" y="1761"/>
                </a:cubicBezTo>
                <a:cubicBezTo>
                  <a:pt x="33747" y="1744"/>
                  <a:pt x="33722" y="1721"/>
                  <a:pt x="33703" y="1692"/>
                </a:cubicBezTo>
                <a:cubicBezTo>
                  <a:pt x="33664" y="1752"/>
                  <a:pt x="33597" y="1795"/>
                  <a:pt x="33521" y="1795"/>
                </a:cubicBezTo>
                <a:cubicBezTo>
                  <a:pt x="33466" y="1795"/>
                  <a:pt x="33417" y="1774"/>
                  <a:pt x="33379" y="1742"/>
                </a:cubicBezTo>
                <a:cubicBezTo>
                  <a:pt x="33330" y="1700"/>
                  <a:pt x="33300" y="1640"/>
                  <a:pt x="33300" y="1582"/>
                </a:cubicBezTo>
                <a:cubicBezTo>
                  <a:pt x="33373" y="1582"/>
                  <a:pt x="33373" y="1582"/>
                  <a:pt x="33373" y="1582"/>
                </a:cubicBezTo>
                <a:cubicBezTo>
                  <a:pt x="33373" y="1598"/>
                  <a:pt x="33377" y="1614"/>
                  <a:pt x="33384" y="1631"/>
                </a:cubicBezTo>
                <a:cubicBezTo>
                  <a:pt x="33403" y="1671"/>
                  <a:pt x="33442" y="1708"/>
                  <a:pt x="33488" y="1721"/>
                </a:cubicBezTo>
                <a:cubicBezTo>
                  <a:pt x="33489" y="1721"/>
                  <a:pt x="33490" y="1721"/>
                  <a:pt x="33490" y="1722"/>
                </a:cubicBezTo>
                <a:cubicBezTo>
                  <a:pt x="33497" y="1723"/>
                  <a:pt x="33503" y="1723"/>
                  <a:pt x="33510" y="1724"/>
                </a:cubicBezTo>
                <a:cubicBezTo>
                  <a:pt x="33513" y="1724"/>
                  <a:pt x="33516" y="1725"/>
                  <a:pt x="33520" y="1725"/>
                </a:cubicBezTo>
                <a:cubicBezTo>
                  <a:pt x="33598" y="1725"/>
                  <a:pt x="33666" y="1644"/>
                  <a:pt x="33666" y="1582"/>
                </a:cubicBezTo>
                <a:cubicBezTo>
                  <a:pt x="33739" y="1582"/>
                  <a:pt x="33739" y="1582"/>
                  <a:pt x="33739" y="1582"/>
                </a:cubicBezTo>
                <a:cubicBezTo>
                  <a:pt x="33739" y="1598"/>
                  <a:pt x="33744" y="1614"/>
                  <a:pt x="33751" y="1631"/>
                </a:cubicBezTo>
                <a:cubicBezTo>
                  <a:pt x="33769" y="1671"/>
                  <a:pt x="33808" y="1708"/>
                  <a:pt x="33855" y="1721"/>
                </a:cubicBezTo>
                <a:cubicBezTo>
                  <a:pt x="33856" y="1721"/>
                  <a:pt x="33856" y="1721"/>
                  <a:pt x="33857" y="1722"/>
                </a:cubicBezTo>
                <a:cubicBezTo>
                  <a:pt x="33863" y="1723"/>
                  <a:pt x="33870" y="1723"/>
                  <a:pt x="33876" y="1724"/>
                </a:cubicBezTo>
                <a:cubicBezTo>
                  <a:pt x="33880" y="1724"/>
                  <a:pt x="33883" y="1725"/>
                  <a:pt x="33887" y="1725"/>
                </a:cubicBezTo>
                <a:cubicBezTo>
                  <a:pt x="33965" y="1725"/>
                  <a:pt x="34033" y="1644"/>
                  <a:pt x="34033" y="1582"/>
                </a:cubicBezTo>
                <a:cubicBezTo>
                  <a:pt x="34106" y="1582"/>
                  <a:pt x="34106" y="1582"/>
                  <a:pt x="34106" y="1582"/>
                </a:cubicBezTo>
                <a:cubicBezTo>
                  <a:pt x="34106" y="1617"/>
                  <a:pt x="34127" y="1658"/>
                  <a:pt x="34159" y="1686"/>
                </a:cubicBezTo>
                <a:cubicBezTo>
                  <a:pt x="34160" y="1687"/>
                  <a:pt x="34160" y="1687"/>
                  <a:pt x="34160" y="1687"/>
                </a:cubicBezTo>
                <a:cubicBezTo>
                  <a:pt x="34163" y="1690"/>
                  <a:pt x="34167" y="1692"/>
                  <a:pt x="34170" y="1695"/>
                </a:cubicBezTo>
                <a:cubicBezTo>
                  <a:pt x="34174" y="1698"/>
                  <a:pt x="34179" y="1702"/>
                  <a:pt x="34184" y="1704"/>
                </a:cubicBezTo>
                <a:cubicBezTo>
                  <a:pt x="34198" y="1713"/>
                  <a:pt x="34213" y="1719"/>
                  <a:pt x="34230" y="1722"/>
                </a:cubicBezTo>
                <a:cubicBezTo>
                  <a:pt x="34460" y="1547"/>
                  <a:pt x="34609" y="1270"/>
                  <a:pt x="34609" y="959"/>
                </a:cubicBezTo>
                <a:cubicBezTo>
                  <a:pt x="34609" y="881"/>
                  <a:pt x="34600" y="805"/>
                  <a:pt x="34582" y="732"/>
                </a:cubicBezTo>
                <a:close/>
                <a:moveTo>
                  <a:pt x="33302" y="1002"/>
                </a:moveTo>
                <a:cubicBezTo>
                  <a:pt x="33269" y="1064"/>
                  <a:pt x="33049" y="1380"/>
                  <a:pt x="32966" y="1419"/>
                </a:cubicBezTo>
                <a:cubicBezTo>
                  <a:pt x="32957" y="1423"/>
                  <a:pt x="32950" y="1424"/>
                  <a:pt x="32944" y="1422"/>
                </a:cubicBezTo>
                <a:cubicBezTo>
                  <a:pt x="32889" y="1392"/>
                  <a:pt x="33031" y="1106"/>
                  <a:pt x="33134" y="910"/>
                </a:cubicBezTo>
                <a:cubicBezTo>
                  <a:pt x="33202" y="779"/>
                  <a:pt x="33238" y="719"/>
                  <a:pt x="33268" y="704"/>
                </a:cubicBezTo>
                <a:cubicBezTo>
                  <a:pt x="33284" y="697"/>
                  <a:pt x="33298" y="701"/>
                  <a:pt x="33315" y="713"/>
                </a:cubicBezTo>
                <a:cubicBezTo>
                  <a:pt x="33340" y="730"/>
                  <a:pt x="33345" y="919"/>
                  <a:pt x="33302" y="1002"/>
                </a:cubicBezTo>
                <a:close/>
                <a:moveTo>
                  <a:pt x="33378" y="665"/>
                </a:moveTo>
                <a:cubicBezTo>
                  <a:pt x="33315" y="668"/>
                  <a:pt x="33262" y="619"/>
                  <a:pt x="33260" y="557"/>
                </a:cubicBezTo>
                <a:cubicBezTo>
                  <a:pt x="33257" y="495"/>
                  <a:pt x="33306" y="442"/>
                  <a:pt x="33368" y="440"/>
                </a:cubicBezTo>
                <a:cubicBezTo>
                  <a:pt x="33430" y="437"/>
                  <a:pt x="33483" y="485"/>
                  <a:pt x="33486" y="548"/>
                </a:cubicBezTo>
                <a:cubicBezTo>
                  <a:pt x="33488" y="610"/>
                  <a:pt x="33440" y="663"/>
                  <a:pt x="33378" y="665"/>
                </a:cubicBezTo>
                <a:close/>
                <a:moveTo>
                  <a:pt x="33965" y="288"/>
                </a:moveTo>
                <a:cubicBezTo>
                  <a:pt x="33982" y="278"/>
                  <a:pt x="34023" y="325"/>
                  <a:pt x="34067" y="386"/>
                </a:cubicBezTo>
                <a:cubicBezTo>
                  <a:pt x="34063" y="386"/>
                  <a:pt x="34063" y="386"/>
                  <a:pt x="34063" y="386"/>
                </a:cubicBezTo>
                <a:cubicBezTo>
                  <a:pt x="34034" y="382"/>
                  <a:pt x="34006" y="379"/>
                  <a:pt x="33978" y="376"/>
                </a:cubicBezTo>
                <a:cubicBezTo>
                  <a:pt x="33966" y="343"/>
                  <a:pt x="33959" y="314"/>
                  <a:pt x="33960" y="299"/>
                </a:cubicBezTo>
                <a:cubicBezTo>
                  <a:pt x="33960" y="294"/>
                  <a:pt x="33962" y="290"/>
                  <a:pt x="33965" y="288"/>
                </a:cubicBezTo>
                <a:close/>
                <a:moveTo>
                  <a:pt x="34216" y="963"/>
                </a:moveTo>
                <a:cubicBezTo>
                  <a:pt x="34198" y="997"/>
                  <a:pt x="34080" y="1166"/>
                  <a:pt x="34035" y="1188"/>
                </a:cubicBezTo>
                <a:cubicBezTo>
                  <a:pt x="34030" y="1190"/>
                  <a:pt x="34026" y="1190"/>
                  <a:pt x="34024" y="1189"/>
                </a:cubicBezTo>
                <a:cubicBezTo>
                  <a:pt x="33994" y="1173"/>
                  <a:pt x="34070" y="1019"/>
                  <a:pt x="34126" y="914"/>
                </a:cubicBezTo>
                <a:cubicBezTo>
                  <a:pt x="34162" y="844"/>
                  <a:pt x="34181" y="811"/>
                  <a:pt x="34198" y="803"/>
                </a:cubicBezTo>
                <a:cubicBezTo>
                  <a:pt x="34206" y="800"/>
                  <a:pt x="34214" y="802"/>
                  <a:pt x="34223" y="808"/>
                </a:cubicBezTo>
                <a:cubicBezTo>
                  <a:pt x="34236" y="818"/>
                  <a:pt x="34239" y="919"/>
                  <a:pt x="34216" y="963"/>
                </a:cubicBezTo>
                <a:close/>
                <a:moveTo>
                  <a:pt x="34080" y="587"/>
                </a:moveTo>
                <a:cubicBezTo>
                  <a:pt x="34107" y="584"/>
                  <a:pt x="34133" y="582"/>
                  <a:pt x="34158" y="578"/>
                </a:cubicBezTo>
                <a:cubicBezTo>
                  <a:pt x="34168" y="577"/>
                  <a:pt x="34179" y="576"/>
                  <a:pt x="34188" y="574"/>
                </a:cubicBezTo>
                <a:cubicBezTo>
                  <a:pt x="34205" y="603"/>
                  <a:pt x="34212" y="620"/>
                  <a:pt x="34211" y="632"/>
                </a:cubicBezTo>
                <a:cubicBezTo>
                  <a:pt x="34211" y="642"/>
                  <a:pt x="34205" y="647"/>
                  <a:pt x="34195" y="652"/>
                </a:cubicBezTo>
                <a:cubicBezTo>
                  <a:pt x="34182" y="658"/>
                  <a:pt x="34116" y="624"/>
                  <a:pt x="34080" y="587"/>
                </a:cubicBezTo>
                <a:close/>
                <a:moveTo>
                  <a:pt x="34256" y="782"/>
                </a:moveTo>
                <a:cubicBezTo>
                  <a:pt x="34223" y="784"/>
                  <a:pt x="34195" y="758"/>
                  <a:pt x="34193" y="724"/>
                </a:cubicBezTo>
                <a:cubicBezTo>
                  <a:pt x="34192" y="691"/>
                  <a:pt x="34218" y="662"/>
                  <a:pt x="34252" y="661"/>
                </a:cubicBezTo>
                <a:cubicBezTo>
                  <a:pt x="34285" y="660"/>
                  <a:pt x="34313" y="686"/>
                  <a:pt x="34315" y="719"/>
                </a:cubicBezTo>
                <a:cubicBezTo>
                  <a:pt x="34316" y="753"/>
                  <a:pt x="34290" y="781"/>
                  <a:pt x="34256" y="782"/>
                </a:cubicBezTo>
                <a:close/>
                <a:moveTo>
                  <a:pt x="33802" y="581"/>
                </a:moveTo>
                <a:cubicBezTo>
                  <a:pt x="33654" y="587"/>
                  <a:pt x="33585" y="586"/>
                  <a:pt x="33556" y="567"/>
                </a:cubicBezTo>
                <a:cubicBezTo>
                  <a:pt x="33542" y="557"/>
                  <a:pt x="33539" y="543"/>
                  <a:pt x="33540" y="522"/>
                </a:cubicBezTo>
                <a:cubicBezTo>
                  <a:pt x="33544" y="492"/>
                  <a:pt x="33704" y="393"/>
                  <a:pt x="33798" y="389"/>
                </a:cubicBezTo>
                <a:cubicBezTo>
                  <a:pt x="33868" y="386"/>
                  <a:pt x="34251" y="419"/>
                  <a:pt x="34327" y="472"/>
                </a:cubicBezTo>
                <a:cubicBezTo>
                  <a:pt x="34335" y="477"/>
                  <a:pt x="34340" y="483"/>
                  <a:pt x="34340" y="489"/>
                </a:cubicBezTo>
                <a:cubicBezTo>
                  <a:pt x="34342" y="551"/>
                  <a:pt x="34023" y="572"/>
                  <a:pt x="33802" y="581"/>
                </a:cubicBezTo>
                <a:close/>
              </a:path>
            </a:pathLst>
          </a:custGeom>
          <a:solidFill>
            <a:srgbClr val="E95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79946" indent="-179946" algn="l" defTabSz="1088610" rtl="0" eaLnBrk="1" latinLnBrk="0" hangingPunct="1">
              <a:lnSpc>
                <a:spcPct val="110000"/>
              </a:lnSpc>
              <a:spcBef>
                <a:spcPts val="600"/>
              </a:spcBef>
              <a:buClr>
                <a:schemeClr val="accent1"/>
              </a:buClr>
              <a:buFont typeface="Arial" pitchFamily="34" charset="0"/>
              <a:buNone/>
              <a:defRPr/>
            </a:lvl1pPr>
          </a:lstStyle>
          <a:p>
            <a:r>
              <a:rPr lang="nl-NL"/>
              <a:t> </a:t>
            </a:r>
          </a:p>
        </p:txBody>
      </p:sp>
      <p:sp>
        <p:nvSpPr>
          <p:cNvPr id="7" name="Tekst (bron)"/>
          <p:cNvSpPr>
            <a:spLocks noGrp="1" noSelect="1"/>
          </p:cNvSpPr>
          <p:nvPr>
            <p:ph type="body" sz="quarter" idx="13" hasCustomPrompt="1"/>
          </p:nvPr>
        </p:nvSpPr>
        <p:spPr>
          <a:xfrm>
            <a:off x="593845" y="6336001"/>
            <a:ext cx="7917938" cy="396875"/>
          </a:xfrm>
        </p:spPr>
        <p:txBody>
          <a:bodyPr/>
          <a:lstStyle>
            <a:lvl1pPr marL="0" indent="0">
              <a:lnSpc>
                <a:spcPct val="100000"/>
              </a:lnSpc>
              <a:spcBef>
                <a:spcPts val="0"/>
              </a:spcBef>
              <a:buNone/>
              <a:defRPr sz="1100" baseline="0">
                <a:solidFill>
                  <a:schemeClr val="bg1"/>
                </a:solidFill>
              </a:defRPr>
            </a:lvl1pPr>
            <a:lvl2pPr marL="0" indent="0">
              <a:lnSpc>
                <a:spcPct val="100000"/>
              </a:lnSpc>
              <a:spcBef>
                <a:spcPts val="0"/>
              </a:spcBef>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Font typeface="Arial" panose="020B0604020202020204" pitchFamily="34" charset="0"/>
              <a:buNone/>
              <a:defRPr sz="1100">
                <a:solidFill>
                  <a:schemeClr val="bg1"/>
                </a:solidFill>
              </a:defRPr>
            </a:lvl4pPr>
            <a:lvl5pPr marL="0" indent="0">
              <a:lnSpc>
                <a:spcPct val="100000"/>
              </a:lnSpc>
              <a:spcBef>
                <a:spcPts val="0"/>
              </a:spcBef>
              <a:buFont typeface="Arial" panose="020B0604020202020204" pitchFamily="34" charset="0"/>
              <a:buNone/>
              <a:defRPr sz="1100">
                <a:solidFill>
                  <a:schemeClr val="bg1"/>
                </a:solidFill>
              </a:defRPr>
            </a:lvl5pPr>
            <a:lvl6pPr marL="0" indent="0">
              <a:lnSpc>
                <a:spcPct val="100000"/>
              </a:lnSpc>
              <a:spcBef>
                <a:spcPts val="0"/>
              </a:spcBef>
              <a:buFont typeface="Arial" panose="020B0604020202020204" pitchFamily="34" charset="0"/>
              <a:buNone/>
              <a:defRPr sz="1100">
                <a:solidFill>
                  <a:schemeClr val="bg1"/>
                </a:solidFill>
              </a:defRPr>
            </a:lvl6pPr>
            <a:lvl7pPr marL="0" indent="0">
              <a:lnSpc>
                <a:spcPct val="100000"/>
              </a:lnSpc>
              <a:spcBef>
                <a:spcPts val="0"/>
              </a:spcBef>
              <a:buFont typeface="Arial" panose="020B0604020202020204" pitchFamily="34" charset="0"/>
              <a:buNone/>
              <a:defRPr sz="1100">
                <a:solidFill>
                  <a:schemeClr val="bg1"/>
                </a:solidFill>
              </a:defRPr>
            </a:lvl7pPr>
            <a:lvl8pPr marL="0" indent="0">
              <a:lnSpc>
                <a:spcPct val="100000"/>
              </a:lnSpc>
              <a:spcBef>
                <a:spcPts val="0"/>
              </a:spcBef>
              <a:buFont typeface="Arial" panose="020B0604020202020204" pitchFamily="34" charset="0"/>
              <a:buNone/>
              <a:defRPr sz="1100">
                <a:solidFill>
                  <a:schemeClr val="bg1"/>
                </a:solidFill>
              </a:defRPr>
            </a:lvl8pPr>
            <a:lvl9pPr marL="0" indent="0">
              <a:lnSpc>
                <a:spcPct val="100000"/>
              </a:lnSpc>
              <a:spcBef>
                <a:spcPts val="0"/>
              </a:spcBef>
              <a:buFont typeface="Arial" panose="020B0604020202020204" pitchFamily="34" charset="0"/>
              <a:buNone/>
              <a:defRPr sz="1100">
                <a:solidFill>
                  <a:schemeClr val="bg1"/>
                </a:solidFill>
              </a:defRPr>
            </a:lvl9pPr>
          </a:lstStyle>
          <a:p>
            <a:pPr lvl="0"/>
            <a:r>
              <a:rPr lang="nl-NL" dirty="0"/>
              <a:t>[Typ bron: vermelding]</a:t>
            </a:r>
          </a:p>
        </p:txBody>
      </p:sp>
      <p:sp>
        <p:nvSpPr>
          <p:cNvPr id="2" name="***Titel 1"/>
          <p:cNvSpPr>
            <a:spLocks noGrp="1" noSelect="1"/>
          </p:cNvSpPr>
          <p:nvPr>
            <p:ph type="title" hasCustomPrompt="1"/>
          </p:nvPr>
        </p:nvSpPr>
        <p:spPr bwMode="gray">
          <a:xfrm>
            <a:off x="0" y="527665"/>
            <a:ext cx="5615162" cy="492443"/>
          </a:xfrm>
          <a:solidFill>
            <a:schemeClr val="accent1"/>
          </a:solidFill>
        </p:spPr>
        <p:txBody>
          <a:bodyPr wrap="square" lIns="576000">
            <a:spAutoFit/>
          </a:bodyPr>
          <a:lstStyle>
            <a:lvl1pPr>
              <a:defRPr>
                <a:solidFill>
                  <a:schemeClr val="bg1"/>
                </a:solidFill>
              </a:defRPr>
            </a:lvl1pPr>
          </a:lstStyle>
          <a:p>
            <a:r>
              <a:rPr lang="nl-NL" noProof="1"/>
              <a:t>[Titel]</a:t>
            </a:r>
          </a:p>
        </p:txBody>
      </p:sp>
      <p:sp>
        <p:nvSpPr>
          <p:cNvPr id="10" name="Vrije vorm 5 (PHJU) (JU-Free)"/>
          <p:cNvSpPr>
            <a:spLocks noGrp="1"/>
          </p:cNvSpPr>
          <p:nvPr userDrawn="1">
            <p:ph type="body" idx="1001" hasCustomPrompt="1"/>
            <p:custDataLst>
              <p:custData r:id="rId3"/>
            </p:custDataLst>
          </p:nvPr>
        </p:nvSpPr>
        <p:spPr bwMode="auto">
          <a:xfrm>
            <a:off x="9166813" y="401639"/>
            <a:ext cx="2417134" cy="765175"/>
          </a:xfrm>
          <a:custGeom>
            <a:avLst/>
            <a:gdLst>
              <a:gd name="T0" fmla="*/ 2425 w 7618"/>
              <a:gd name="T1" fmla="*/ 1642 h 2412"/>
              <a:gd name="T2" fmla="*/ 2191 w 7618"/>
              <a:gd name="T3" fmla="*/ 1642 h 2412"/>
              <a:gd name="T4" fmla="*/ 2349 w 7618"/>
              <a:gd name="T5" fmla="*/ 1593 h 2412"/>
              <a:gd name="T6" fmla="*/ 2349 w 7618"/>
              <a:gd name="T7" fmla="*/ 1799 h 2412"/>
              <a:gd name="T8" fmla="*/ 2578 w 7618"/>
              <a:gd name="T9" fmla="*/ 1832 h 2412"/>
              <a:gd name="T10" fmla="*/ 2513 w 7618"/>
              <a:gd name="T11" fmla="*/ 1614 h 2412"/>
              <a:gd name="T12" fmla="*/ 2607 w 7618"/>
              <a:gd name="T13" fmla="*/ 1583 h 2412"/>
              <a:gd name="T14" fmla="*/ 2674 w 7618"/>
              <a:gd name="T15" fmla="*/ 1773 h 2412"/>
              <a:gd name="T16" fmla="*/ 2804 w 7618"/>
              <a:gd name="T17" fmla="*/ 1629 h 2412"/>
              <a:gd name="T18" fmla="*/ 2960 w 7618"/>
              <a:gd name="T19" fmla="*/ 1604 h 2412"/>
              <a:gd name="T20" fmla="*/ 2816 w 7618"/>
              <a:gd name="T21" fmla="*/ 1692 h 2412"/>
              <a:gd name="T22" fmla="*/ 2873 w 7618"/>
              <a:gd name="T23" fmla="*/ 1809 h 2412"/>
              <a:gd name="T24" fmla="*/ 2971 w 7618"/>
              <a:gd name="T25" fmla="*/ 1726 h 2412"/>
              <a:gd name="T26" fmla="*/ 3246 w 7618"/>
              <a:gd name="T27" fmla="*/ 1741 h 2412"/>
              <a:gd name="T28" fmla="*/ 3131 w 7618"/>
              <a:gd name="T29" fmla="*/ 1556 h 2412"/>
              <a:gd name="T30" fmla="*/ 3095 w 7618"/>
              <a:gd name="T31" fmla="*/ 1591 h 2412"/>
              <a:gd name="T32" fmla="*/ 3334 w 7618"/>
              <a:gd name="T33" fmla="*/ 1774 h 2412"/>
              <a:gd name="T34" fmla="*/ 3475 w 7618"/>
              <a:gd name="T35" fmla="*/ 1578 h 2412"/>
              <a:gd name="T36" fmla="*/ 3477 w 7618"/>
              <a:gd name="T37" fmla="*/ 1809 h 2412"/>
              <a:gd name="T38" fmla="*/ 3577 w 7618"/>
              <a:gd name="T39" fmla="*/ 1772 h 2412"/>
              <a:gd name="T40" fmla="*/ 3663 w 7618"/>
              <a:gd name="T41" fmla="*/ 1591 h 2412"/>
              <a:gd name="T42" fmla="*/ 3769 w 7618"/>
              <a:gd name="T43" fmla="*/ 1825 h 2412"/>
              <a:gd name="T44" fmla="*/ 3940 w 7618"/>
              <a:gd name="T45" fmla="*/ 1642 h 2412"/>
              <a:gd name="T46" fmla="*/ 3735 w 7618"/>
              <a:gd name="T47" fmla="*/ 1737 h 2412"/>
              <a:gd name="T48" fmla="*/ 4026 w 7618"/>
              <a:gd name="T49" fmla="*/ 1563 h 2412"/>
              <a:gd name="T50" fmla="*/ 4065 w 7618"/>
              <a:gd name="T51" fmla="*/ 1576 h 2412"/>
              <a:gd name="T52" fmla="*/ 4307 w 7618"/>
              <a:gd name="T53" fmla="*/ 1829 h 2412"/>
              <a:gd name="T54" fmla="*/ 4638 w 7618"/>
              <a:gd name="T55" fmla="*/ 1609 h 2412"/>
              <a:gd name="T56" fmla="*/ 4754 w 7618"/>
              <a:gd name="T57" fmla="*/ 1589 h 2412"/>
              <a:gd name="T58" fmla="*/ 4901 w 7618"/>
              <a:gd name="T59" fmla="*/ 1705 h 2412"/>
              <a:gd name="T60" fmla="*/ 4934 w 7618"/>
              <a:gd name="T61" fmla="*/ 1825 h 2412"/>
              <a:gd name="T62" fmla="*/ 5100 w 7618"/>
              <a:gd name="T63" fmla="*/ 1650 h 2412"/>
              <a:gd name="T64" fmla="*/ 4901 w 7618"/>
              <a:gd name="T65" fmla="*/ 1678 h 2412"/>
              <a:gd name="T66" fmla="*/ 5209 w 7618"/>
              <a:gd name="T67" fmla="*/ 1618 h 2412"/>
              <a:gd name="T68" fmla="*/ 5508 w 7618"/>
              <a:gd name="T69" fmla="*/ 1900 h 2412"/>
              <a:gd name="T70" fmla="*/ 5391 w 7618"/>
              <a:gd name="T71" fmla="*/ 1904 h 2412"/>
              <a:gd name="T72" fmla="*/ 5304 w 7618"/>
              <a:gd name="T73" fmla="*/ 1743 h 2412"/>
              <a:gd name="T74" fmla="*/ 5503 w 7618"/>
              <a:gd name="T75" fmla="*/ 1609 h 2412"/>
              <a:gd name="T76" fmla="*/ 5330 w 7618"/>
              <a:gd name="T77" fmla="*/ 1693 h 2412"/>
              <a:gd name="T78" fmla="*/ 5630 w 7618"/>
              <a:gd name="T79" fmla="*/ 1514 h 2412"/>
              <a:gd name="T80" fmla="*/ 5711 w 7618"/>
              <a:gd name="T81" fmla="*/ 1705 h 2412"/>
              <a:gd name="T82" fmla="*/ 5744 w 7618"/>
              <a:gd name="T83" fmla="*/ 1825 h 2412"/>
              <a:gd name="T84" fmla="*/ 5910 w 7618"/>
              <a:gd name="T85" fmla="*/ 1650 h 2412"/>
              <a:gd name="T86" fmla="*/ 5711 w 7618"/>
              <a:gd name="T87" fmla="*/ 1678 h 2412"/>
              <a:gd name="T88" fmla="*/ 1550 w 7618"/>
              <a:gd name="T89" fmla="*/ 849 h 2412"/>
              <a:gd name="T90" fmla="*/ 872 w 7618"/>
              <a:gd name="T91" fmla="*/ 548 h 2412"/>
              <a:gd name="T92" fmla="*/ 196 w 7618"/>
              <a:gd name="T93" fmla="*/ 1392 h 2412"/>
              <a:gd name="T94" fmla="*/ 977 w 7618"/>
              <a:gd name="T95" fmla="*/ 1776 h 2412"/>
              <a:gd name="T96" fmla="*/ 1226 w 7618"/>
              <a:gd name="T97" fmla="*/ 1328 h 2412"/>
              <a:gd name="T98" fmla="*/ 2262 w 7618"/>
              <a:gd name="T99" fmla="*/ 717 h 2412"/>
              <a:gd name="T100" fmla="*/ 2695 w 7618"/>
              <a:gd name="T101" fmla="*/ 1220 h 2412"/>
              <a:gd name="T102" fmla="*/ 3156 w 7618"/>
              <a:gd name="T103" fmla="*/ 717 h 2412"/>
              <a:gd name="T104" fmla="*/ 3567 w 7618"/>
              <a:gd name="T105" fmla="*/ 717 h 2412"/>
              <a:gd name="T106" fmla="*/ 4137 w 7618"/>
              <a:gd name="T107" fmla="*/ 1220 h 2412"/>
              <a:gd name="T108" fmla="*/ 4442 w 7618"/>
              <a:gd name="T109" fmla="*/ 1220 h 2412"/>
              <a:gd name="T110" fmla="*/ 5011 w 7618"/>
              <a:gd name="T111" fmla="*/ 1133 h 2412"/>
              <a:gd name="T112" fmla="*/ 5483 w 7618"/>
              <a:gd name="T113" fmla="*/ 768 h 2412"/>
              <a:gd name="T114" fmla="*/ 5683 w 7618"/>
              <a:gd name="T115" fmla="*/ 1110 h 2412"/>
              <a:gd name="T116" fmla="*/ 5897 w 7618"/>
              <a:gd name="T117" fmla="*/ 1220 h 2412"/>
              <a:gd name="T118" fmla="*/ 6467 w 7618"/>
              <a:gd name="T119" fmla="*/ 805 h 2412"/>
              <a:gd name="T120" fmla="*/ 6467 w 7618"/>
              <a:gd name="T121" fmla="*/ 805 h 2412"/>
              <a:gd name="T122" fmla="*/ 7198 w 7618"/>
              <a:gd name="T123" fmla="*/ 805 h 2412"/>
              <a:gd name="T124" fmla="*/ 7384 w 7618"/>
              <a:gd name="T125" fmla="*/ 1133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18" h="2412">
                <a:moveTo>
                  <a:pt x="2225" y="1491"/>
                </a:moveTo>
                <a:cubicBezTo>
                  <a:pt x="2097" y="1491"/>
                  <a:pt x="2097" y="1491"/>
                  <a:pt x="2097" y="1491"/>
                </a:cubicBezTo>
                <a:cubicBezTo>
                  <a:pt x="2097" y="1829"/>
                  <a:pt x="2097" y="1829"/>
                  <a:pt x="2097" y="1829"/>
                </a:cubicBezTo>
                <a:cubicBezTo>
                  <a:pt x="2062" y="1829"/>
                  <a:pt x="2062" y="1829"/>
                  <a:pt x="2062" y="1829"/>
                </a:cubicBezTo>
                <a:cubicBezTo>
                  <a:pt x="2062" y="1491"/>
                  <a:pt x="2062" y="1491"/>
                  <a:pt x="2062" y="1491"/>
                </a:cubicBezTo>
                <a:cubicBezTo>
                  <a:pt x="1934" y="1491"/>
                  <a:pt x="1934" y="1491"/>
                  <a:pt x="1934" y="1491"/>
                </a:cubicBezTo>
                <a:cubicBezTo>
                  <a:pt x="1934" y="1462"/>
                  <a:pt x="1934" y="1462"/>
                  <a:pt x="1934" y="1462"/>
                </a:cubicBezTo>
                <a:cubicBezTo>
                  <a:pt x="2225" y="1462"/>
                  <a:pt x="2225" y="1462"/>
                  <a:pt x="2225" y="1462"/>
                </a:cubicBezTo>
                <a:lnTo>
                  <a:pt x="2225" y="1491"/>
                </a:lnTo>
                <a:close/>
                <a:moveTo>
                  <a:pt x="2425" y="1642"/>
                </a:moveTo>
                <a:cubicBezTo>
                  <a:pt x="2431" y="1659"/>
                  <a:pt x="2434" y="1677"/>
                  <a:pt x="2434" y="1696"/>
                </a:cubicBezTo>
                <a:cubicBezTo>
                  <a:pt x="2434" y="1715"/>
                  <a:pt x="2431" y="1733"/>
                  <a:pt x="2425" y="1750"/>
                </a:cubicBezTo>
                <a:cubicBezTo>
                  <a:pt x="2420" y="1767"/>
                  <a:pt x="2412" y="1782"/>
                  <a:pt x="2401" y="1795"/>
                </a:cubicBezTo>
                <a:cubicBezTo>
                  <a:pt x="2390" y="1807"/>
                  <a:pt x="2377" y="1817"/>
                  <a:pt x="2362" y="1825"/>
                </a:cubicBezTo>
                <a:cubicBezTo>
                  <a:pt x="2346" y="1832"/>
                  <a:pt x="2328" y="1836"/>
                  <a:pt x="2308" y="1836"/>
                </a:cubicBezTo>
                <a:cubicBezTo>
                  <a:pt x="2288" y="1836"/>
                  <a:pt x="2270" y="1832"/>
                  <a:pt x="2254" y="1825"/>
                </a:cubicBezTo>
                <a:cubicBezTo>
                  <a:pt x="2239" y="1817"/>
                  <a:pt x="2226" y="1807"/>
                  <a:pt x="2215" y="1795"/>
                </a:cubicBezTo>
                <a:cubicBezTo>
                  <a:pt x="2204" y="1782"/>
                  <a:pt x="2196" y="1767"/>
                  <a:pt x="2191" y="1750"/>
                </a:cubicBezTo>
                <a:cubicBezTo>
                  <a:pt x="2185" y="1733"/>
                  <a:pt x="2183" y="1715"/>
                  <a:pt x="2183" y="1696"/>
                </a:cubicBezTo>
                <a:cubicBezTo>
                  <a:pt x="2183" y="1677"/>
                  <a:pt x="2185" y="1659"/>
                  <a:pt x="2191" y="1642"/>
                </a:cubicBezTo>
                <a:cubicBezTo>
                  <a:pt x="2196" y="1625"/>
                  <a:pt x="2204" y="1610"/>
                  <a:pt x="2215" y="1597"/>
                </a:cubicBezTo>
                <a:cubicBezTo>
                  <a:pt x="2226" y="1585"/>
                  <a:pt x="2239" y="1575"/>
                  <a:pt x="2254" y="1567"/>
                </a:cubicBezTo>
                <a:cubicBezTo>
                  <a:pt x="2270" y="1559"/>
                  <a:pt x="2288" y="1556"/>
                  <a:pt x="2308" y="1556"/>
                </a:cubicBezTo>
                <a:cubicBezTo>
                  <a:pt x="2328" y="1556"/>
                  <a:pt x="2346" y="1559"/>
                  <a:pt x="2362" y="1567"/>
                </a:cubicBezTo>
                <a:cubicBezTo>
                  <a:pt x="2377" y="1575"/>
                  <a:pt x="2390" y="1585"/>
                  <a:pt x="2401" y="1597"/>
                </a:cubicBezTo>
                <a:cubicBezTo>
                  <a:pt x="2412" y="1610"/>
                  <a:pt x="2420" y="1625"/>
                  <a:pt x="2425" y="1642"/>
                </a:cubicBezTo>
                <a:close/>
                <a:moveTo>
                  <a:pt x="2401" y="1696"/>
                </a:moveTo>
                <a:cubicBezTo>
                  <a:pt x="2401" y="1682"/>
                  <a:pt x="2399" y="1668"/>
                  <a:pt x="2395" y="1655"/>
                </a:cubicBezTo>
                <a:cubicBezTo>
                  <a:pt x="2391" y="1641"/>
                  <a:pt x="2385" y="1629"/>
                  <a:pt x="2378" y="1618"/>
                </a:cubicBezTo>
                <a:cubicBezTo>
                  <a:pt x="2370" y="1608"/>
                  <a:pt x="2360" y="1599"/>
                  <a:pt x="2349" y="1593"/>
                </a:cubicBezTo>
                <a:cubicBezTo>
                  <a:pt x="2337" y="1586"/>
                  <a:pt x="2323" y="1583"/>
                  <a:pt x="2308" y="1583"/>
                </a:cubicBezTo>
                <a:cubicBezTo>
                  <a:pt x="2293" y="1583"/>
                  <a:pt x="2279" y="1586"/>
                  <a:pt x="2267" y="1593"/>
                </a:cubicBezTo>
                <a:cubicBezTo>
                  <a:pt x="2256" y="1599"/>
                  <a:pt x="2246" y="1608"/>
                  <a:pt x="2238" y="1618"/>
                </a:cubicBezTo>
                <a:cubicBezTo>
                  <a:pt x="2231" y="1629"/>
                  <a:pt x="2225" y="1641"/>
                  <a:pt x="2221" y="1655"/>
                </a:cubicBezTo>
                <a:cubicBezTo>
                  <a:pt x="2217" y="1668"/>
                  <a:pt x="2215" y="1682"/>
                  <a:pt x="2215" y="1696"/>
                </a:cubicBezTo>
                <a:cubicBezTo>
                  <a:pt x="2215" y="1710"/>
                  <a:pt x="2217" y="1724"/>
                  <a:pt x="2221" y="1737"/>
                </a:cubicBezTo>
                <a:cubicBezTo>
                  <a:pt x="2225" y="1751"/>
                  <a:pt x="2231" y="1763"/>
                  <a:pt x="2238" y="1774"/>
                </a:cubicBezTo>
                <a:cubicBezTo>
                  <a:pt x="2246" y="1784"/>
                  <a:pt x="2256" y="1793"/>
                  <a:pt x="2267" y="1799"/>
                </a:cubicBezTo>
                <a:cubicBezTo>
                  <a:pt x="2279" y="1806"/>
                  <a:pt x="2293" y="1809"/>
                  <a:pt x="2308" y="1809"/>
                </a:cubicBezTo>
                <a:cubicBezTo>
                  <a:pt x="2323" y="1809"/>
                  <a:pt x="2337" y="1806"/>
                  <a:pt x="2349" y="1799"/>
                </a:cubicBezTo>
                <a:cubicBezTo>
                  <a:pt x="2360" y="1793"/>
                  <a:pt x="2370" y="1784"/>
                  <a:pt x="2378" y="1774"/>
                </a:cubicBezTo>
                <a:cubicBezTo>
                  <a:pt x="2385" y="1763"/>
                  <a:pt x="2391" y="1751"/>
                  <a:pt x="2395" y="1737"/>
                </a:cubicBezTo>
                <a:cubicBezTo>
                  <a:pt x="2399" y="1724"/>
                  <a:pt x="2401" y="1710"/>
                  <a:pt x="2401" y="1696"/>
                </a:cubicBezTo>
                <a:close/>
                <a:moveTo>
                  <a:pt x="2719" y="1642"/>
                </a:moveTo>
                <a:cubicBezTo>
                  <a:pt x="2724" y="1659"/>
                  <a:pt x="2727" y="1677"/>
                  <a:pt x="2727" y="1696"/>
                </a:cubicBezTo>
                <a:cubicBezTo>
                  <a:pt x="2727" y="1715"/>
                  <a:pt x="2724" y="1733"/>
                  <a:pt x="2719" y="1750"/>
                </a:cubicBezTo>
                <a:cubicBezTo>
                  <a:pt x="2715" y="1767"/>
                  <a:pt x="2707" y="1782"/>
                  <a:pt x="2697" y="1795"/>
                </a:cubicBezTo>
                <a:cubicBezTo>
                  <a:pt x="2687" y="1807"/>
                  <a:pt x="2675" y="1817"/>
                  <a:pt x="2660" y="1825"/>
                </a:cubicBezTo>
                <a:cubicBezTo>
                  <a:pt x="2645" y="1832"/>
                  <a:pt x="2628" y="1836"/>
                  <a:pt x="2607" y="1836"/>
                </a:cubicBezTo>
                <a:cubicBezTo>
                  <a:pt x="2598" y="1836"/>
                  <a:pt x="2588" y="1835"/>
                  <a:pt x="2578" y="1832"/>
                </a:cubicBezTo>
                <a:cubicBezTo>
                  <a:pt x="2569" y="1830"/>
                  <a:pt x="2560" y="1826"/>
                  <a:pt x="2552" y="1822"/>
                </a:cubicBezTo>
                <a:cubicBezTo>
                  <a:pt x="2544" y="1817"/>
                  <a:pt x="2536" y="1811"/>
                  <a:pt x="2530" y="1804"/>
                </a:cubicBezTo>
                <a:cubicBezTo>
                  <a:pt x="2524" y="1796"/>
                  <a:pt x="2519" y="1788"/>
                  <a:pt x="2515" y="1778"/>
                </a:cubicBezTo>
                <a:cubicBezTo>
                  <a:pt x="2514" y="1778"/>
                  <a:pt x="2514" y="1778"/>
                  <a:pt x="2514" y="1778"/>
                </a:cubicBezTo>
                <a:cubicBezTo>
                  <a:pt x="2514" y="1926"/>
                  <a:pt x="2514" y="1926"/>
                  <a:pt x="2514" y="1926"/>
                </a:cubicBezTo>
                <a:cubicBezTo>
                  <a:pt x="2482" y="1926"/>
                  <a:pt x="2482" y="1926"/>
                  <a:pt x="2482" y="1926"/>
                </a:cubicBezTo>
                <a:cubicBezTo>
                  <a:pt x="2482" y="1563"/>
                  <a:pt x="2482" y="1563"/>
                  <a:pt x="2482" y="1563"/>
                </a:cubicBezTo>
                <a:cubicBezTo>
                  <a:pt x="2512" y="1563"/>
                  <a:pt x="2512" y="1563"/>
                  <a:pt x="2512" y="1563"/>
                </a:cubicBezTo>
                <a:cubicBezTo>
                  <a:pt x="2512" y="1614"/>
                  <a:pt x="2512" y="1614"/>
                  <a:pt x="2512" y="1614"/>
                </a:cubicBezTo>
                <a:cubicBezTo>
                  <a:pt x="2513" y="1614"/>
                  <a:pt x="2513" y="1614"/>
                  <a:pt x="2513" y="1614"/>
                </a:cubicBezTo>
                <a:cubicBezTo>
                  <a:pt x="2520" y="1595"/>
                  <a:pt x="2532" y="1581"/>
                  <a:pt x="2549" y="1571"/>
                </a:cubicBezTo>
                <a:cubicBezTo>
                  <a:pt x="2566" y="1561"/>
                  <a:pt x="2586" y="1556"/>
                  <a:pt x="2607" y="1556"/>
                </a:cubicBezTo>
                <a:cubicBezTo>
                  <a:pt x="2628" y="1556"/>
                  <a:pt x="2645" y="1559"/>
                  <a:pt x="2660" y="1567"/>
                </a:cubicBezTo>
                <a:cubicBezTo>
                  <a:pt x="2675" y="1575"/>
                  <a:pt x="2687" y="1585"/>
                  <a:pt x="2697" y="1598"/>
                </a:cubicBezTo>
                <a:cubicBezTo>
                  <a:pt x="2707" y="1610"/>
                  <a:pt x="2715" y="1625"/>
                  <a:pt x="2719" y="1642"/>
                </a:cubicBezTo>
                <a:close/>
                <a:moveTo>
                  <a:pt x="2694" y="1696"/>
                </a:moveTo>
                <a:cubicBezTo>
                  <a:pt x="2694" y="1682"/>
                  <a:pt x="2693" y="1669"/>
                  <a:pt x="2689" y="1655"/>
                </a:cubicBezTo>
                <a:cubicBezTo>
                  <a:pt x="2686" y="1642"/>
                  <a:pt x="2681" y="1630"/>
                  <a:pt x="2674" y="1619"/>
                </a:cubicBezTo>
                <a:cubicBezTo>
                  <a:pt x="2667" y="1608"/>
                  <a:pt x="2658" y="1600"/>
                  <a:pt x="2647" y="1593"/>
                </a:cubicBezTo>
                <a:cubicBezTo>
                  <a:pt x="2636" y="1586"/>
                  <a:pt x="2623" y="1583"/>
                  <a:pt x="2607" y="1583"/>
                </a:cubicBezTo>
                <a:cubicBezTo>
                  <a:pt x="2589" y="1583"/>
                  <a:pt x="2575" y="1586"/>
                  <a:pt x="2563" y="1592"/>
                </a:cubicBezTo>
                <a:cubicBezTo>
                  <a:pt x="2551" y="1598"/>
                  <a:pt x="2541" y="1607"/>
                  <a:pt x="2534" y="1617"/>
                </a:cubicBezTo>
                <a:cubicBezTo>
                  <a:pt x="2527" y="1627"/>
                  <a:pt x="2522" y="1639"/>
                  <a:pt x="2519" y="1653"/>
                </a:cubicBezTo>
                <a:cubicBezTo>
                  <a:pt x="2516" y="1667"/>
                  <a:pt x="2514" y="1681"/>
                  <a:pt x="2514" y="1696"/>
                </a:cubicBezTo>
                <a:cubicBezTo>
                  <a:pt x="2514" y="1710"/>
                  <a:pt x="2516" y="1723"/>
                  <a:pt x="2519" y="1737"/>
                </a:cubicBezTo>
                <a:cubicBezTo>
                  <a:pt x="2522" y="1750"/>
                  <a:pt x="2528" y="1763"/>
                  <a:pt x="2535" y="1773"/>
                </a:cubicBezTo>
                <a:cubicBezTo>
                  <a:pt x="2542" y="1784"/>
                  <a:pt x="2552" y="1792"/>
                  <a:pt x="2564" y="1799"/>
                </a:cubicBezTo>
                <a:cubicBezTo>
                  <a:pt x="2576" y="1806"/>
                  <a:pt x="2590" y="1809"/>
                  <a:pt x="2607" y="1809"/>
                </a:cubicBezTo>
                <a:cubicBezTo>
                  <a:pt x="2623" y="1809"/>
                  <a:pt x="2636" y="1806"/>
                  <a:pt x="2647" y="1799"/>
                </a:cubicBezTo>
                <a:cubicBezTo>
                  <a:pt x="2658" y="1792"/>
                  <a:pt x="2667" y="1784"/>
                  <a:pt x="2674" y="1773"/>
                </a:cubicBezTo>
                <a:cubicBezTo>
                  <a:pt x="2681" y="1763"/>
                  <a:pt x="2686" y="1750"/>
                  <a:pt x="2689" y="1737"/>
                </a:cubicBezTo>
                <a:cubicBezTo>
                  <a:pt x="2693" y="1723"/>
                  <a:pt x="2694" y="1710"/>
                  <a:pt x="2694" y="1696"/>
                </a:cubicBezTo>
                <a:close/>
                <a:moveTo>
                  <a:pt x="2954" y="1705"/>
                </a:moveTo>
                <a:cubicBezTo>
                  <a:pt x="2947" y="1699"/>
                  <a:pt x="2939" y="1694"/>
                  <a:pt x="2929" y="1691"/>
                </a:cubicBezTo>
                <a:cubicBezTo>
                  <a:pt x="2920" y="1687"/>
                  <a:pt x="2911" y="1685"/>
                  <a:pt x="2902" y="1683"/>
                </a:cubicBezTo>
                <a:cubicBezTo>
                  <a:pt x="2859" y="1673"/>
                  <a:pt x="2859" y="1673"/>
                  <a:pt x="2859" y="1673"/>
                </a:cubicBezTo>
                <a:cubicBezTo>
                  <a:pt x="2853" y="1672"/>
                  <a:pt x="2847" y="1670"/>
                  <a:pt x="2841" y="1668"/>
                </a:cubicBezTo>
                <a:cubicBezTo>
                  <a:pt x="2834" y="1666"/>
                  <a:pt x="2828" y="1663"/>
                  <a:pt x="2823" y="1660"/>
                </a:cubicBezTo>
                <a:cubicBezTo>
                  <a:pt x="2817" y="1656"/>
                  <a:pt x="2813" y="1652"/>
                  <a:pt x="2809" y="1647"/>
                </a:cubicBezTo>
                <a:cubicBezTo>
                  <a:pt x="2806" y="1642"/>
                  <a:pt x="2804" y="1636"/>
                  <a:pt x="2804" y="1629"/>
                </a:cubicBezTo>
                <a:cubicBezTo>
                  <a:pt x="2804" y="1620"/>
                  <a:pt x="2806" y="1613"/>
                  <a:pt x="2809" y="1607"/>
                </a:cubicBezTo>
                <a:cubicBezTo>
                  <a:pt x="2813" y="1601"/>
                  <a:pt x="2818" y="1597"/>
                  <a:pt x="2824" y="1593"/>
                </a:cubicBezTo>
                <a:cubicBezTo>
                  <a:pt x="2830" y="1589"/>
                  <a:pt x="2837" y="1587"/>
                  <a:pt x="2845" y="1585"/>
                </a:cubicBezTo>
                <a:cubicBezTo>
                  <a:pt x="2852" y="1584"/>
                  <a:pt x="2859" y="1583"/>
                  <a:pt x="2866" y="1583"/>
                </a:cubicBezTo>
                <a:cubicBezTo>
                  <a:pt x="2876" y="1583"/>
                  <a:pt x="2884" y="1584"/>
                  <a:pt x="2893" y="1586"/>
                </a:cubicBezTo>
                <a:cubicBezTo>
                  <a:pt x="2901" y="1589"/>
                  <a:pt x="2908" y="1592"/>
                  <a:pt x="2915" y="1597"/>
                </a:cubicBezTo>
                <a:cubicBezTo>
                  <a:pt x="2921" y="1602"/>
                  <a:pt x="2926" y="1608"/>
                  <a:pt x="2930" y="1615"/>
                </a:cubicBezTo>
                <a:cubicBezTo>
                  <a:pt x="2933" y="1622"/>
                  <a:pt x="2936" y="1631"/>
                  <a:pt x="2936" y="1641"/>
                </a:cubicBezTo>
                <a:cubicBezTo>
                  <a:pt x="2968" y="1641"/>
                  <a:pt x="2968" y="1641"/>
                  <a:pt x="2968" y="1641"/>
                </a:cubicBezTo>
                <a:cubicBezTo>
                  <a:pt x="2968" y="1627"/>
                  <a:pt x="2965" y="1614"/>
                  <a:pt x="2960" y="1604"/>
                </a:cubicBezTo>
                <a:cubicBezTo>
                  <a:pt x="2954" y="1593"/>
                  <a:pt x="2947" y="1584"/>
                  <a:pt x="2939" y="1577"/>
                </a:cubicBezTo>
                <a:cubicBezTo>
                  <a:pt x="2930" y="1570"/>
                  <a:pt x="2920" y="1564"/>
                  <a:pt x="2908" y="1561"/>
                </a:cubicBezTo>
                <a:cubicBezTo>
                  <a:pt x="2897" y="1557"/>
                  <a:pt x="2884" y="1556"/>
                  <a:pt x="2871" y="1556"/>
                </a:cubicBezTo>
                <a:cubicBezTo>
                  <a:pt x="2859" y="1556"/>
                  <a:pt x="2848" y="1557"/>
                  <a:pt x="2836" y="1560"/>
                </a:cubicBezTo>
                <a:cubicBezTo>
                  <a:pt x="2824" y="1563"/>
                  <a:pt x="2813" y="1567"/>
                  <a:pt x="2804" y="1573"/>
                </a:cubicBezTo>
                <a:cubicBezTo>
                  <a:pt x="2794" y="1578"/>
                  <a:pt x="2786" y="1586"/>
                  <a:pt x="2780" y="1596"/>
                </a:cubicBezTo>
                <a:cubicBezTo>
                  <a:pt x="2774" y="1605"/>
                  <a:pt x="2771" y="1617"/>
                  <a:pt x="2771" y="1630"/>
                </a:cubicBezTo>
                <a:cubicBezTo>
                  <a:pt x="2771" y="1642"/>
                  <a:pt x="2773" y="1651"/>
                  <a:pt x="2777" y="1659"/>
                </a:cubicBezTo>
                <a:cubicBezTo>
                  <a:pt x="2781" y="1666"/>
                  <a:pt x="2786" y="1673"/>
                  <a:pt x="2793" y="1678"/>
                </a:cubicBezTo>
                <a:cubicBezTo>
                  <a:pt x="2799" y="1684"/>
                  <a:pt x="2807" y="1688"/>
                  <a:pt x="2816" y="1692"/>
                </a:cubicBezTo>
                <a:cubicBezTo>
                  <a:pt x="2825" y="1695"/>
                  <a:pt x="2835" y="1698"/>
                  <a:pt x="2845" y="1701"/>
                </a:cubicBezTo>
                <a:cubicBezTo>
                  <a:pt x="2887" y="1710"/>
                  <a:pt x="2887" y="1710"/>
                  <a:pt x="2887" y="1710"/>
                </a:cubicBezTo>
                <a:cubicBezTo>
                  <a:pt x="2894" y="1712"/>
                  <a:pt x="2901" y="1714"/>
                  <a:pt x="2908" y="1717"/>
                </a:cubicBezTo>
                <a:cubicBezTo>
                  <a:pt x="2915" y="1719"/>
                  <a:pt x="2922" y="1722"/>
                  <a:pt x="2927" y="1726"/>
                </a:cubicBezTo>
                <a:cubicBezTo>
                  <a:pt x="2933" y="1729"/>
                  <a:pt x="2937" y="1734"/>
                  <a:pt x="2940" y="1739"/>
                </a:cubicBezTo>
                <a:cubicBezTo>
                  <a:pt x="2943" y="1744"/>
                  <a:pt x="2945" y="1751"/>
                  <a:pt x="2945" y="1759"/>
                </a:cubicBezTo>
                <a:cubicBezTo>
                  <a:pt x="2945" y="1768"/>
                  <a:pt x="2943" y="1776"/>
                  <a:pt x="2938" y="1782"/>
                </a:cubicBezTo>
                <a:cubicBezTo>
                  <a:pt x="2934" y="1789"/>
                  <a:pt x="2928" y="1794"/>
                  <a:pt x="2920" y="1798"/>
                </a:cubicBezTo>
                <a:cubicBezTo>
                  <a:pt x="2913" y="1802"/>
                  <a:pt x="2905" y="1805"/>
                  <a:pt x="2897" y="1807"/>
                </a:cubicBezTo>
                <a:cubicBezTo>
                  <a:pt x="2889" y="1808"/>
                  <a:pt x="2881" y="1809"/>
                  <a:pt x="2873" y="1809"/>
                </a:cubicBezTo>
                <a:cubicBezTo>
                  <a:pt x="2851" y="1809"/>
                  <a:pt x="2833" y="1804"/>
                  <a:pt x="2818" y="1792"/>
                </a:cubicBezTo>
                <a:cubicBezTo>
                  <a:pt x="2804" y="1781"/>
                  <a:pt x="2796" y="1765"/>
                  <a:pt x="2794" y="1743"/>
                </a:cubicBezTo>
                <a:cubicBezTo>
                  <a:pt x="2762" y="1743"/>
                  <a:pt x="2762" y="1743"/>
                  <a:pt x="2762" y="1743"/>
                </a:cubicBezTo>
                <a:cubicBezTo>
                  <a:pt x="2765" y="1775"/>
                  <a:pt x="2776" y="1799"/>
                  <a:pt x="2795" y="1814"/>
                </a:cubicBezTo>
                <a:cubicBezTo>
                  <a:pt x="2815" y="1829"/>
                  <a:pt x="2840" y="1836"/>
                  <a:pt x="2871" y="1836"/>
                </a:cubicBezTo>
                <a:cubicBezTo>
                  <a:pt x="2883" y="1836"/>
                  <a:pt x="2896" y="1835"/>
                  <a:pt x="2909" y="1832"/>
                </a:cubicBezTo>
                <a:cubicBezTo>
                  <a:pt x="2921" y="1829"/>
                  <a:pt x="2933" y="1824"/>
                  <a:pt x="2943" y="1818"/>
                </a:cubicBezTo>
                <a:cubicBezTo>
                  <a:pt x="2953" y="1812"/>
                  <a:pt x="2961" y="1804"/>
                  <a:pt x="2968" y="1794"/>
                </a:cubicBezTo>
                <a:cubicBezTo>
                  <a:pt x="2974" y="1783"/>
                  <a:pt x="2978" y="1771"/>
                  <a:pt x="2978" y="1757"/>
                </a:cubicBezTo>
                <a:cubicBezTo>
                  <a:pt x="2978" y="1745"/>
                  <a:pt x="2975" y="1735"/>
                  <a:pt x="2971" y="1726"/>
                </a:cubicBezTo>
                <a:cubicBezTo>
                  <a:pt x="2966" y="1718"/>
                  <a:pt x="2961" y="1711"/>
                  <a:pt x="2954" y="1705"/>
                </a:cubicBezTo>
                <a:close/>
                <a:moveTo>
                  <a:pt x="3247" y="1705"/>
                </a:moveTo>
                <a:cubicBezTo>
                  <a:pt x="3043" y="1705"/>
                  <a:pt x="3043" y="1705"/>
                  <a:pt x="3043" y="1705"/>
                </a:cubicBezTo>
                <a:cubicBezTo>
                  <a:pt x="3043" y="1716"/>
                  <a:pt x="3045" y="1729"/>
                  <a:pt x="3048" y="1741"/>
                </a:cubicBezTo>
                <a:cubicBezTo>
                  <a:pt x="3051" y="1754"/>
                  <a:pt x="3057" y="1765"/>
                  <a:pt x="3064" y="1775"/>
                </a:cubicBezTo>
                <a:cubicBezTo>
                  <a:pt x="3071" y="1785"/>
                  <a:pt x="3080" y="1793"/>
                  <a:pt x="3091" y="1799"/>
                </a:cubicBezTo>
                <a:cubicBezTo>
                  <a:pt x="3102" y="1806"/>
                  <a:pt x="3115" y="1809"/>
                  <a:pt x="3131" y="1809"/>
                </a:cubicBezTo>
                <a:cubicBezTo>
                  <a:pt x="3154" y="1809"/>
                  <a:pt x="3173" y="1803"/>
                  <a:pt x="3186" y="1791"/>
                </a:cubicBezTo>
                <a:cubicBezTo>
                  <a:pt x="3200" y="1778"/>
                  <a:pt x="3209" y="1762"/>
                  <a:pt x="3214" y="1741"/>
                </a:cubicBezTo>
                <a:cubicBezTo>
                  <a:pt x="3246" y="1741"/>
                  <a:pt x="3246" y="1741"/>
                  <a:pt x="3246" y="1741"/>
                </a:cubicBezTo>
                <a:cubicBezTo>
                  <a:pt x="3240" y="1771"/>
                  <a:pt x="3227" y="1795"/>
                  <a:pt x="3209" y="1811"/>
                </a:cubicBezTo>
                <a:cubicBezTo>
                  <a:pt x="3190" y="1828"/>
                  <a:pt x="3164" y="1836"/>
                  <a:pt x="3131" y="1836"/>
                </a:cubicBezTo>
                <a:cubicBezTo>
                  <a:pt x="3110" y="1836"/>
                  <a:pt x="3092" y="1832"/>
                  <a:pt x="3076" y="1825"/>
                </a:cubicBezTo>
                <a:cubicBezTo>
                  <a:pt x="3061" y="1817"/>
                  <a:pt x="3049" y="1807"/>
                  <a:pt x="3039" y="1794"/>
                </a:cubicBezTo>
                <a:cubicBezTo>
                  <a:pt x="3030" y="1782"/>
                  <a:pt x="3023" y="1767"/>
                  <a:pt x="3018" y="1750"/>
                </a:cubicBezTo>
                <a:cubicBezTo>
                  <a:pt x="3013" y="1733"/>
                  <a:pt x="3011" y="1715"/>
                  <a:pt x="3011" y="1696"/>
                </a:cubicBezTo>
                <a:cubicBezTo>
                  <a:pt x="3011" y="1679"/>
                  <a:pt x="3013" y="1661"/>
                  <a:pt x="3018" y="1645"/>
                </a:cubicBezTo>
                <a:cubicBezTo>
                  <a:pt x="3023" y="1628"/>
                  <a:pt x="3030" y="1613"/>
                  <a:pt x="3039" y="1600"/>
                </a:cubicBezTo>
                <a:cubicBezTo>
                  <a:pt x="3049" y="1586"/>
                  <a:pt x="3061" y="1576"/>
                  <a:pt x="3076" y="1568"/>
                </a:cubicBezTo>
                <a:cubicBezTo>
                  <a:pt x="3092" y="1560"/>
                  <a:pt x="3110" y="1556"/>
                  <a:pt x="3131" y="1556"/>
                </a:cubicBezTo>
                <a:cubicBezTo>
                  <a:pt x="3152" y="1556"/>
                  <a:pt x="3170" y="1560"/>
                  <a:pt x="3185" y="1569"/>
                </a:cubicBezTo>
                <a:cubicBezTo>
                  <a:pt x="3200" y="1577"/>
                  <a:pt x="3213" y="1588"/>
                  <a:pt x="3222" y="1602"/>
                </a:cubicBezTo>
                <a:cubicBezTo>
                  <a:pt x="3231" y="1616"/>
                  <a:pt x="3238" y="1632"/>
                  <a:pt x="3242" y="1650"/>
                </a:cubicBezTo>
                <a:cubicBezTo>
                  <a:pt x="3246" y="1668"/>
                  <a:pt x="3248" y="1686"/>
                  <a:pt x="3247" y="1705"/>
                </a:cubicBezTo>
                <a:close/>
                <a:moveTo>
                  <a:pt x="3215" y="1678"/>
                </a:moveTo>
                <a:cubicBezTo>
                  <a:pt x="3215" y="1665"/>
                  <a:pt x="3213" y="1653"/>
                  <a:pt x="3209" y="1642"/>
                </a:cubicBezTo>
                <a:cubicBezTo>
                  <a:pt x="3205" y="1631"/>
                  <a:pt x="3199" y="1621"/>
                  <a:pt x="3192" y="1612"/>
                </a:cubicBezTo>
                <a:cubicBezTo>
                  <a:pt x="3185" y="1603"/>
                  <a:pt x="3176" y="1596"/>
                  <a:pt x="3166" y="1591"/>
                </a:cubicBezTo>
                <a:cubicBezTo>
                  <a:pt x="3155" y="1586"/>
                  <a:pt x="3144" y="1583"/>
                  <a:pt x="3131" y="1583"/>
                </a:cubicBezTo>
                <a:cubicBezTo>
                  <a:pt x="3117" y="1583"/>
                  <a:pt x="3106" y="1586"/>
                  <a:pt x="3095" y="1591"/>
                </a:cubicBezTo>
                <a:cubicBezTo>
                  <a:pt x="3085" y="1596"/>
                  <a:pt x="3076" y="1603"/>
                  <a:pt x="3069" y="1612"/>
                </a:cubicBezTo>
                <a:cubicBezTo>
                  <a:pt x="3062" y="1621"/>
                  <a:pt x="3056" y="1631"/>
                  <a:pt x="3052" y="1642"/>
                </a:cubicBezTo>
                <a:cubicBezTo>
                  <a:pt x="3048" y="1654"/>
                  <a:pt x="3045" y="1666"/>
                  <a:pt x="3043" y="1678"/>
                </a:cubicBezTo>
                <a:lnTo>
                  <a:pt x="3215" y="1678"/>
                </a:lnTo>
                <a:close/>
                <a:moveTo>
                  <a:pt x="3472" y="1764"/>
                </a:moveTo>
                <a:cubicBezTo>
                  <a:pt x="3468" y="1773"/>
                  <a:pt x="3462" y="1781"/>
                  <a:pt x="3455" y="1788"/>
                </a:cubicBezTo>
                <a:cubicBezTo>
                  <a:pt x="3448" y="1794"/>
                  <a:pt x="3440" y="1800"/>
                  <a:pt x="3432" y="1803"/>
                </a:cubicBezTo>
                <a:cubicBezTo>
                  <a:pt x="3423" y="1807"/>
                  <a:pt x="3413" y="1809"/>
                  <a:pt x="3403" y="1809"/>
                </a:cubicBezTo>
                <a:cubicBezTo>
                  <a:pt x="3388" y="1809"/>
                  <a:pt x="3374" y="1806"/>
                  <a:pt x="3363" y="1799"/>
                </a:cubicBezTo>
                <a:cubicBezTo>
                  <a:pt x="3351" y="1793"/>
                  <a:pt x="3341" y="1784"/>
                  <a:pt x="3334" y="1774"/>
                </a:cubicBezTo>
                <a:cubicBezTo>
                  <a:pt x="3326" y="1763"/>
                  <a:pt x="3320" y="1751"/>
                  <a:pt x="3316" y="1737"/>
                </a:cubicBezTo>
                <a:cubicBezTo>
                  <a:pt x="3312" y="1724"/>
                  <a:pt x="3310" y="1710"/>
                  <a:pt x="3310" y="1696"/>
                </a:cubicBezTo>
                <a:cubicBezTo>
                  <a:pt x="3310" y="1682"/>
                  <a:pt x="3312" y="1668"/>
                  <a:pt x="3316" y="1655"/>
                </a:cubicBezTo>
                <a:cubicBezTo>
                  <a:pt x="3320" y="1641"/>
                  <a:pt x="3326" y="1629"/>
                  <a:pt x="3334" y="1618"/>
                </a:cubicBezTo>
                <a:cubicBezTo>
                  <a:pt x="3341" y="1608"/>
                  <a:pt x="3351" y="1599"/>
                  <a:pt x="3363" y="1593"/>
                </a:cubicBezTo>
                <a:cubicBezTo>
                  <a:pt x="3374" y="1586"/>
                  <a:pt x="3388" y="1583"/>
                  <a:pt x="3403" y="1583"/>
                </a:cubicBezTo>
                <a:cubicBezTo>
                  <a:pt x="3425" y="1583"/>
                  <a:pt x="3442" y="1589"/>
                  <a:pt x="3454" y="1600"/>
                </a:cubicBezTo>
                <a:cubicBezTo>
                  <a:pt x="3466" y="1611"/>
                  <a:pt x="3474" y="1627"/>
                  <a:pt x="3478" y="1647"/>
                </a:cubicBezTo>
                <a:cubicBezTo>
                  <a:pt x="3511" y="1647"/>
                  <a:pt x="3511" y="1647"/>
                  <a:pt x="3511" y="1647"/>
                </a:cubicBezTo>
                <a:cubicBezTo>
                  <a:pt x="3507" y="1616"/>
                  <a:pt x="3495" y="1593"/>
                  <a:pt x="3475" y="1578"/>
                </a:cubicBezTo>
                <a:cubicBezTo>
                  <a:pt x="3456" y="1563"/>
                  <a:pt x="3432" y="1556"/>
                  <a:pt x="3403" y="1556"/>
                </a:cubicBezTo>
                <a:cubicBezTo>
                  <a:pt x="3383" y="1556"/>
                  <a:pt x="3365" y="1559"/>
                  <a:pt x="3350" y="1567"/>
                </a:cubicBezTo>
                <a:cubicBezTo>
                  <a:pt x="3334" y="1575"/>
                  <a:pt x="3321" y="1585"/>
                  <a:pt x="3310" y="1597"/>
                </a:cubicBezTo>
                <a:cubicBezTo>
                  <a:pt x="3300" y="1610"/>
                  <a:pt x="3291" y="1625"/>
                  <a:pt x="3286" y="1642"/>
                </a:cubicBezTo>
                <a:cubicBezTo>
                  <a:pt x="3281" y="1659"/>
                  <a:pt x="3278" y="1677"/>
                  <a:pt x="3278" y="1696"/>
                </a:cubicBezTo>
                <a:cubicBezTo>
                  <a:pt x="3278" y="1715"/>
                  <a:pt x="3281" y="1733"/>
                  <a:pt x="3286" y="1750"/>
                </a:cubicBezTo>
                <a:cubicBezTo>
                  <a:pt x="3291" y="1767"/>
                  <a:pt x="3300" y="1782"/>
                  <a:pt x="3310" y="1795"/>
                </a:cubicBezTo>
                <a:cubicBezTo>
                  <a:pt x="3321" y="1807"/>
                  <a:pt x="3334" y="1817"/>
                  <a:pt x="3350" y="1825"/>
                </a:cubicBezTo>
                <a:cubicBezTo>
                  <a:pt x="3365" y="1832"/>
                  <a:pt x="3383" y="1836"/>
                  <a:pt x="3403" y="1836"/>
                </a:cubicBezTo>
                <a:cubicBezTo>
                  <a:pt x="3433" y="1836"/>
                  <a:pt x="3458" y="1827"/>
                  <a:pt x="3477" y="1809"/>
                </a:cubicBezTo>
                <a:cubicBezTo>
                  <a:pt x="3497" y="1791"/>
                  <a:pt x="3508" y="1766"/>
                  <a:pt x="3513" y="1734"/>
                </a:cubicBezTo>
                <a:cubicBezTo>
                  <a:pt x="3480" y="1734"/>
                  <a:pt x="3480" y="1734"/>
                  <a:pt x="3480" y="1734"/>
                </a:cubicBezTo>
                <a:cubicBezTo>
                  <a:pt x="3479" y="1745"/>
                  <a:pt x="3477" y="1755"/>
                  <a:pt x="3472" y="1764"/>
                </a:cubicBezTo>
                <a:close/>
                <a:moveTo>
                  <a:pt x="3609" y="1484"/>
                </a:moveTo>
                <a:cubicBezTo>
                  <a:pt x="3577" y="1484"/>
                  <a:pt x="3577" y="1484"/>
                  <a:pt x="3577" y="1484"/>
                </a:cubicBezTo>
                <a:cubicBezTo>
                  <a:pt x="3577" y="1563"/>
                  <a:pt x="3577" y="1563"/>
                  <a:pt x="3577" y="1563"/>
                </a:cubicBezTo>
                <a:cubicBezTo>
                  <a:pt x="3531" y="1563"/>
                  <a:pt x="3531" y="1563"/>
                  <a:pt x="3531" y="1563"/>
                </a:cubicBezTo>
                <a:cubicBezTo>
                  <a:pt x="3531" y="1591"/>
                  <a:pt x="3531" y="1591"/>
                  <a:pt x="3531" y="1591"/>
                </a:cubicBezTo>
                <a:cubicBezTo>
                  <a:pt x="3577" y="1591"/>
                  <a:pt x="3577" y="1591"/>
                  <a:pt x="3577" y="1591"/>
                </a:cubicBezTo>
                <a:cubicBezTo>
                  <a:pt x="3577" y="1772"/>
                  <a:pt x="3577" y="1772"/>
                  <a:pt x="3577" y="1772"/>
                </a:cubicBezTo>
                <a:cubicBezTo>
                  <a:pt x="3577" y="1795"/>
                  <a:pt x="3581" y="1810"/>
                  <a:pt x="3589" y="1819"/>
                </a:cubicBezTo>
                <a:cubicBezTo>
                  <a:pt x="3598" y="1827"/>
                  <a:pt x="3613" y="1831"/>
                  <a:pt x="3635" y="1831"/>
                </a:cubicBezTo>
                <a:cubicBezTo>
                  <a:pt x="3639" y="1831"/>
                  <a:pt x="3644" y="1831"/>
                  <a:pt x="3649" y="1831"/>
                </a:cubicBezTo>
                <a:cubicBezTo>
                  <a:pt x="3654" y="1830"/>
                  <a:pt x="3659" y="1830"/>
                  <a:pt x="3663" y="1830"/>
                </a:cubicBezTo>
                <a:cubicBezTo>
                  <a:pt x="3663" y="1803"/>
                  <a:pt x="3663" y="1803"/>
                  <a:pt x="3663" y="1803"/>
                </a:cubicBezTo>
                <a:cubicBezTo>
                  <a:pt x="3654" y="1804"/>
                  <a:pt x="3645" y="1805"/>
                  <a:pt x="3636" y="1805"/>
                </a:cubicBezTo>
                <a:cubicBezTo>
                  <a:pt x="3624" y="1804"/>
                  <a:pt x="3617" y="1800"/>
                  <a:pt x="3614" y="1794"/>
                </a:cubicBezTo>
                <a:cubicBezTo>
                  <a:pt x="3611" y="1788"/>
                  <a:pt x="3609" y="1780"/>
                  <a:pt x="3609" y="1770"/>
                </a:cubicBezTo>
                <a:cubicBezTo>
                  <a:pt x="3609" y="1591"/>
                  <a:pt x="3609" y="1591"/>
                  <a:pt x="3609" y="1591"/>
                </a:cubicBezTo>
                <a:cubicBezTo>
                  <a:pt x="3663" y="1591"/>
                  <a:pt x="3663" y="1591"/>
                  <a:pt x="3663" y="1591"/>
                </a:cubicBezTo>
                <a:cubicBezTo>
                  <a:pt x="3663" y="1563"/>
                  <a:pt x="3663" y="1563"/>
                  <a:pt x="3663" y="1563"/>
                </a:cubicBezTo>
                <a:cubicBezTo>
                  <a:pt x="3609" y="1563"/>
                  <a:pt x="3609" y="1563"/>
                  <a:pt x="3609" y="1563"/>
                </a:cubicBezTo>
                <a:lnTo>
                  <a:pt x="3609" y="1484"/>
                </a:lnTo>
                <a:close/>
                <a:moveTo>
                  <a:pt x="3940" y="1642"/>
                </a:moveTo>
                <a:cubicBezTo>
                  <a:pt x="3945" y="1659"/>
                  <a:pt x="3948" y="1677"/>
                  <a:pt x="3948" y="1696"/>
                </a:cubicBezTo>
                <a:cubicBezTo>
                  <a:pt x="3948" y="1715"/>
                  <a:pt x="3945" y="1733"/>
                  <a:pt x="3940" y="1750"/>
                </a:cubicBezTo>
                <a:cubicBezTo>
                  <a:pt x="3934" y="1767"/>
                  <a:pt x="3926" y="1782"/>
                  <a:pt x="3915" y="1795"/>
                </a:cubicBezTo>
                <a:cubicBezTo>
                  <a:pt x="3905" y="1807"/>
                  <a:pt x="3892" y="1817"/>
                  <a:pt x="3876" y="1825"/>
                </a:cubicBezTo>
                <a:cubicBezTo>
                  <a:pt x="3860" y="1832"/>
                  <a:pt x="3843" y="1836"/>
                  <a:pt x="3822" y="1836"/>
                </a:cubicBezTo>
                <a:cubicBezTo>
                  <a:pt x="3802" y="1836"/>
                  <a:pt x="3784" y="1832"/>
                  <a:pt x="3769" y="1825"/>
                </a:cubicBezTo>
                <a:cubicBezTo>
                  <a:pt x="3753" y="1817"/>
                  <a:pt x="3740" y="1807"/>
                  <a:pt x="3729" y="1795"/>
                </a:cubicBezTo>
                <a:cubicBezTo>
                  <a:pt x="3719" y="1782"/>
                  <a:pt x="3711" y="1767"/>
                  <a:pt x="3705" y="1750"/>
                </a:cubicBezTo>
                <a:cubicBezTo>
                  <a:pt x="3700" y="1733"/>
                  <a:pt x="3697" y="1715"/>
                  <a:pt x="3697" y="1696"/>
                </a:cubicBezTo>
                <a:cubicBezTo>
                  <a:pt x="3697" y="1677"/>
                  <a:pt x="3700" y="1659"/>
                  <a:pt x="3705" y="1642"/>
                </a:cubicBezTo>
                <a:cubicBezTo>
                  <a:pt x="3711" y="1625"/>
                  <a:pt x="3719" y="1610"/>
                  <a:pt x="3729" y="1597"/>
                </a:cubicBezTo>
                <a:cubicBezTo>
                  <a:pt x="3740" y="1585"/>
                  <a:pt x="3753" y="1575"/>
                  <a:pt x="3769" y="1567"/>
                </a:cubicBezTo>
                <a:cubicBezTo>
                  <a:pt x="3784" y="1559"/>
                  <a:pt x="3802" y="1556"/>
                  <a:pt x="3822" y="1556"/>
                </a:cubicBezTo>
                <a:cubicBezTo>
                  <a:pt x="3843" y="1556"/>
                  <a:pt x="3860" y="1559"/>
                  <a:pt x="3876" y="1567"/>
                </a:cubicBezTo>
                <a:cubicBezTo>
                  <a:pt x="3892" y="1575"/>
                  <a:pt x="3905" y="1585"/>
                  <a:pt x="3915" y="1597"/>
                </a:cubicBezTo>
                <a:cubicBezTo>
                  <a:pt x="3926" y="1610"/>
                  <a:pt x="3934" y="1625"/>
                  <a:pt x="3940" y="1642"/>
                </a:cubicBezTo>
                <a:close/>
                <a:moveTo>
                  <a:pt x="3915" y="1696"/>
                </a:moveTo>
                <a:cubicBezTo>
                  <a:pt x="3915" y="1682"/>
                  <a:pt x="3913" y="1668"/>
                  <a:pt x="3909" y="1655"/>
                </a:cubicBezTo>
                <a:cubicBezTo>
                  <a:pt x="3906" y="1641"/>
                  <a:pt x="3900" y="1629"/>
                  <a:pt x="3892" y="1618"/>
                </a:cubicBezTo>
                <a:cubicBezTo>
                  <a:pt x="3884" y="1608"/>
                  <a:pt x="3875" y="1599"/>
                  <a:pt x="3863" y="1593"/>
                </a:cubicBezTo>
                <a:cubicBezTo>
                  <a:pt x="3851" y="1586"/>
                  <a:pt x="3838" y="1583"/>
                  <a:pt x="3822" y="1583"/>
                </a:cubicBezTo>
                <a:cubicBezTo>
                  <a:pt x="3807" y="1583"/>
                  <a:pt x="3793" y="1586"/>
                  <a:pt x="3782" y="1593"/>
                </a:cubicBezTo>
                <a:cubicBezTo>
                  <a:pt x="3770" y="1599"/>
                  <a:pt x="3760" y="1608"/>
                  <a:pt x="3753" y="1618"/>
                </a:cubicBezTo>
                <a:cubicBezTo>
                  <a:pt x="3745" y="1629"/>
                  <a:pt x="3739" y="1641"/>
                  <a:pt x="3735" y="1655"/>
                </a:cubicBezTo>
                <a:cubicBezTo>
                  <a:pt x="3731" y="1668"/>
                  <a:pt x="3729" y="1682"/>
                  <a:pt x="3729" y="1696"/>
                </a:cubicBezTo>
                <a:cubicBezTo>
                  <a:pt x="3729" y="1710"/>
                  <a:pt x="3731" y="1724"/>
                  <a:pt x="3735" y="1737"/>
                </a:cubicBezTo>
                <a:cubicBezTo>
                  <a:pt x="3739" y="1751"/>
                  <a:pt x="3745" y="1763"/>
                  <a:pt x="3753" y="1774"/>
                </a:cubicBezTo>
                <a:cubicBezTo>
                  <a:pt x="3760" y="1784"/>
                  <a:pt x="3770" y="1793"/>
                  <a:pt x="3782" y="1799"/>
                </a:cubicBezTo>
                <a:cubicBezTo>
                  <a:pt x="3793" y="1806"/>
                  <a:pt x="3807" y="1809"/>
                  <a:pt x="3822" y="1809"/>
                </a:cubicBezTo>
                <a:cubicBezTo>
                  <a:pt x="3838" y="1809"/>
                  <a:pt x="3851" y="1806"/>
                  <a:pt x="3863" y="1799"/>
                </a:cubicBezTo>
                <a:cubicBezTo>
                  <a:pt x="3875" y="1793"/>
                  <a:pt x="3884" y="1784"/>
                  <a:pt x="3892" y="1774"/>
                </a:cubicBezTo>
                <a:cubicBezTo>
                  <a:pt x="3900" y="1763"/>
                  <a:pt x="3906" y="1751"/>
                  <a:pt x="3909" y="1737"/>
                </a:cubicBezTo>
                <a:cubicBezTo>
                  <a:pt x="3913" y="1724"/>
                  <a:pt x="3915" y="1710"/>
                  <a:pt x="3915" y="1696"/>
                </a:cubicBezTo>
                <a:close/>
                <a:moveTo>
                  <a:pt x="4027" y="1626"/>
                </a:moveTo>
                <a:cubicBezTo>
                  <a:pt x="4026" y="1626"/>
                  <a:pt x="4026" y="1626"/>
                  <a:pt x="4026" y="1626"/>
                </a:cubicBezTo>
                <a:cubicBezTo>
                  <a:pt x="4026" y="1563"/>
                  <a:pt x="4026" y="1563"/>
                  <a:pt x="4026" y="1563"/>
                </a:cubicBezTo>
                <a:cubicBezTo>
                  <a:pt x="3996" y="1563"/>
                  <a:pt x="3996" y="1563"/>
                  <a:pt x="3996" y="1563"/>
                </a:cubicBezTo>
                <a:cubicBezTo>
                  <a:pt x="3996" y="1829"/>
                  <a:pt x="3996" y="1829"/>
                  <a:pt x="3996" y="1829"/>
                </a:cubicBezTo>
                <a:cubicBezTo>
                  <a:pt x="4029" y="1829"/>
                  <a:pt x="4029" y="1829"/>
                  <a:pt x="4029" y="1829"/>
                </a:cubicBezTo>
                <a:cubicBezTo>
                  <a:pt x="4029" y="1687"/>
                  <a:pt x="4029" y="1687"/>
                  <a:pt x="4029" y="1687"/>
                </a:cubicBezTo>
                <a:cubicBezTo>
                  <a:pt x="4029" y="1673"/>
                  <a:pt x="4031" y="1660"/>
                  <a:pt x="4036" y="1648"/>
                </a:cubicBezTo>
                <a:cubicBezTo>
                  <a:pt x="4041" y="1637"/>
                  <a:pt x="4047" y="1626"/>
                  <a:pt x="4056" y="1618"/>
                </a:cubicBezTo>
                <a:cubicBezTo>
                  <a:pt x="4065" y="1609"/>
                  <a:pt x="4075" y="1603"/>
                  <a:pt x="4087" y="1598"/>
                </a:cubicBezTo>
                <a:cubicBezTo>
                  <a:pt x="4099" y="1593"/>
                  <a:pt x="4113" y="1591"/>
                  <a:pt x="4127" y="1592"/>
                </a:cubicBezTo>
                <a:cubicBezTo>
                  <a:pt x="4127" y="1560"/>
                  <a:pt x="4127" y="1560"/>
                  <a:pt x="4127" y="1560"/>
                </a:cubicBezTo>
                <a:cubicBezTo>
                  <a:pt x="4103" y="1559"/>
                  <a:pt x="4083" y="1564"/>
                  <a:pt x="4065" y="1576"/>
                </a:cubicBezTo>
                <a:cubicBezTo>
                  <a:pt x="4048" y="1587"/>
                  <a:pt x="4035" y="1604"/>
                  <a:pt x="4027" y="1626"/>
                </a:cubicBezTo>
                <a:close/>
                <a:moveTo>
                  <a:pt x="4342" y="1654"/>
                </a:moveTo>
                <a:cubicBezTo>
                  <a:pt x="4547" y="1654"/>
                  <a:pt x="4547" y="1654"/>
                  <a:pt x="4547" y="1654"/>
                </a:cubicBezTo>
                <a:cubicBezTo>
                  <a:pt x="4547" y="1624"/>
                  <a:pt x="4547" y="1624"/>
                  <a:pt x="4547" y="1624"/>
                </a:cubicBezTo>
                <a:cubicBezTo>
                  <a:pt x="4342" y="1624"/>
                  <a:pt x="4342" y="1624"/>
                  <a:pt x="4342" y="1624"/>
                </a:cubicBezTo>
                <a:cubicBezTo>
                  <a:pt x="4342" y="1491"/>
                  <a:pt x="4342" y="1491"/>
                  <a:pt x="4342" y="1491"/>
                </a:cubicBezTo>
                <a:cubicBezTo>
                  <a:pt x="4561" y="1491"/>
                  <a:pt x="4561" y="1491"/>
                  <a:pt x="4561" y="1491"/>
                </a:cubicBezTo>
                <a:cubicBezTo>
                  <a:pt x="4561" y="1462"/>
                  <a:pt x="4561" y="1462"/>
                  <a:pt x="4561" y="1462"/>
                </a:cubicBezTo>
                <a:cubicBezTo>
                  <a:pt x="4307" y="1462"/>
                  <a:pt x="4307" y="1462"/>
                  <a:pt x="4307" y="1462"/>
                </a:cubicBezTo>
                <a:cubicBezTo>
                  <a:pt x="4307" y="1829"/>
                  <a:pt x="4307" y="1829"/>
                  <a:pt x="4307" y="1829"/>
                </a:cubicBezTo>
                <a:cubicBezTo>
                  <a:pt x="4563" y="1829"/>
                  <a:pt x="4563" y="1829"/>
                  <a:pt x="4563" y="1829"/>
                </a:cubicBezTo>
                <a:cubicBezTo>
                  <a:pt x="4563" y="1799"/>
                  <a:pt x="4563" y="1799"/>
                  <a:pt x="4563" y="1799"/>
                </a:cubicBezTo>
                <a:cubicBezTo>
                  <a:pt x="4342" y="1799"/>
                  <a:pt x="4342" y="1799"/>
                  <a:pt x="4342" y="1799"/>
                </a:cubicBezTo>
                <a:lnTo>
                  <a:pt x="4342" y="1654"/>
                </a:lnTo>
                <a:close/>
                <a:moveTo>
                  <a:pt x="4800" y="1583"/>
                </a:moveTo>
                <a:cubicBezTo>
                  <a:pt x="4793" y="1574"/>
                  <a:pt x="4783" y="1568"/>
                  <a:pt x="4770" y="1563"/>
                </a:cubicBezTo>
                <a:cubicBezTo>
                  <a:pt x="4758" y="1558"/>
                  <a:pt x="4742" y="1556"/>
                  <a:pt x="4724" y="1556"/>
                </a:cubicBezTo>
                <a:cubicBezTo>
                  <a:pt x="4705" y="1556"/>
                  <a:pt x="4687" y="1561"/>
                  <a:pt x="4672" y="1570"/>
                </a:cubicBezTo>
                <a:cubicBezTo>
                  <a:pt x="4656" y="1580"/>
                  <a:pt x="4645" y="1593"/>
                  <a:pt x="4639" y="1609"/>
                </a:cubicBezTo>
                <a:cubicBezTo>
                  <a:pt x="4638" y="1609"/>
                  <a:pt x="4638" y="1609"/>
                  <a:pt x="4638" y="1609"/>
                </a:cubicBezTo>
                <a:cubicBezTo>
                  <a:pt x="4638" y="1563"/>
                  <a:pt x="4638" y="1563"/>
                  <a:pt x="4638" y="1563"/>
                </a:cubicBezTo>
                <a:cubicBezTo>
                  <a:pt x="4605" y="1563"/>
                  <a:pt x="4605" y="1563"/>
                  <a:pt x="4605" y="1563"/>
                </a:cubicBezTo>
                <a:cubicBezTo>
                  <a:pt x="4605" y="1829"/>
                  <a:pt x="4605" y="1829"/>
                  <a:pt x="4605" y="1829"/>
                </a:cubicBezTo>
                <a:cubicBezTo>
                  <a:pt x="4638" y="1829"/>
                  <a:pt x="4638" y="1829"/>
                  <a:pt x="4638" y="1829"/>
                </a:cubicBezTo>
                <a:cubicBezTo>
                  <a:pt x="4638" y="1674"/>
                  <a:pt x="4638" y="1674"/>
                  <a:pt x="4638" y="1674"/>
                </a:cubicBezTo>
                <a:cubicBezTo>
                  <a:pt x="4638" y="1661"/>
                  <a:pt x="4640" y="1649"/>
                  <a:pt x="4644" y="1638"/>
                </a:cubicBezTo>
                <a:cubicBezTo>
                  <a:pt x="4648" y="1627"/>
                  <a:pt x="4654" y="1617"/>
                  <a:pt x="4661" y="1609"/>
                </a:cubicBezTo>
                <a:cubicBezTo>
                  <a:pt x="4668" y="1601"/>
                  <a:pt x="4676" y="1594"/>
                  <a:pt x="4686" y="1590"/>
                </a:cubicBezTo>
                <a:cubicBezTo>
                  <a:pt x="4696" y="1585"/>
                  <a:pt x="4708" y="1583"/>
                  <a:pt x="4721" y="1583"/>
                </a:cubicBezTo>
                <a:cubicBezTo>
                  <a:pt x="4734" y="1583"/>
                  <a:pt x="4745" y="1585"/>
                  <a:pt x="4754" y="1589"/>
                </a:cubicBezTo>
                <a:cubicBezTo>
                  <a:pt x="4762" y="1593"/>
                  <a:pt x="4769" y="1599"/>
                  <a:pt x="4775" y="1606"/>
                </a:cubicBezTo>
                <a:cubicBezTo>
                  <a:pt x="4780" y="1613"/>
                  <a:pt x="4783" y="1622"/>
                  <a:pt x="4785" y="1631"/>
                </a:cubicBezTo>
                <a:cubicBezTo>
                  <a:pt x="4787" y="1641"/>
                  <a:pt x="4788" y="1652"/>
                  <a:pt x="4788" y="1663"/>
                </a:cubicBezTo>
                <a:cubicBezTo>
                  <a:pt x="4788" y="1829"/>
                  <a:pt x="4788" y="1829"/>
                  <a:pt x="4788" y="1829"/>
                </a:cubicBezTo>
                <a:cubicBezTo>
                  <a:pt x="4821" y="1829"/>
                  <a:pt x="4821" y="1829"/>
                  <a:pt x="4821" y="1829"/>
                </a:cubicBezTo>
                <a:cubicBezTo>
                  <a:pt x="4821" y="1658"/>
                  <a:pt x="4821" y="1658"/>
                  <a:pt x="4821" y="1658"/>
                </a:cubicBezTo>
                <a:cubicBezTo>
                  <a:pt x="4821" y="1642"/>
                  <a:pt x="4819" y="1628"/>
                  <a:pt x="4816" y="1615"/>
                </a:cubicBezTo>
                <a:cubicBezTo>
                  <a:pt x="4813" y="1603"/>
                  <a:pt x="4808" y="1592"/>
                  <a:pt x="4800" y="1583"/>
                </a:cubicBezTo>
                <a:close/>
                <a:moveTo>
                  <a:pt x="5105" y="1705"/>
                </a:moveTo>
                <a:cubicBezTo>
                  <a:pt x="4901" y="1705"/>
                  <a:pt x="4901" y="1705"/>
                  <a:pt x="4901" y="1705"/>
                </a:cubicBezTo>
                <a:cubicBezTo>
                  <a:pt x="4901" y="1716"/>
                  <a:pt x="4903" y="1729"/>
                  <a:pt x="4906" y="1741"/>
                </a:cubicBezTo>
                <a:cubicBezTo>
                  <a:pt x="4909" y="1754"/>
                  <a:pt x="4914" y="1765"/>
                  <a:pt x="4922" y="1775"/>
                </a:cubicBezTo>
                <a:cubicBezTo>
                  <a:pt x="4929" y="1785"/>
                  <a:pt x="4938" y="1793"/>
                  <a:pt x="4949" y="1799"/>
                </a:cubicBezTo>
                <a:cubicBezTo>
                  <a:pt x="4960" y="1806"/>
                  <a:pt x="4973" y="1809"/>
                  <a:pt x="4988" y="1809"/>
                </a:cubicBezTo>
                <a:cubicBezTo>
                  <a:pt x="5012" y="1809"/>
                  <a:pt x="5031" y="1803"/>
                  <a:pt x="5044" y="1791"/>
                </a:cubicBezTo>
                <a:cubicBezTo>
                  <a:pt x="5057" y="1778"/>
                  <a:pt x="5067" y="1762"/>
                  <a:pt x="5072" y="1741"/>
                </a:cubicBezTo>
                <a:cubicBezTo>
                  <a:pt x="5104" y="1741"/>
                  <a:pt x="5104" y="1741"/>
                  <a:pt x="5104" y="1741"/>
                </a:cubicBezTo>
                <a:cubicBezTo>
                  <a:pt x="5097" y="1771"/>
                  <a:pt x="5085" y="1795"/>
                  <a:pt x="5066" y="1811"/>
                </a:cubicBezTo>
                <a:cubicBezTo>
                  <a:pt x="5048" y="1828"/>
                  <a:pt x="5022" y="1836"/>
                  <a:pt x="4988" y="1836"/>
                </a:cubicBezTo>
                <a:cubicBezTo>
                  <a:pt x="4968" y="1836"/>
                  <a:pt x="4949" y="1832"/>
                  <a:pt x="4934" y="1825"/>
                </a:cubicBezTo>
                <a:cubicBezTo>
                  <a:pt x="4919" y="1817"/>
                  <a:pt x="4907" y="1807"/>
                  <a:pt x="4897" y="1794"/>
                </a:cubicBezTo>
                <a:cubicBezTo>
                  <a:pt x="4887" y="1782"/>
                  <a:pt x="4880" y="1767"/>
                  <a:pt x="4876" y="1750"/>
                </a:cubicBezTo>
                <a:cubicBezTo>
                  <a:pt x="4871" y="1733"/>
                  <a:pt x="4869" y="1715"/>
                  <a:pt x="4869" y="1696"/>
                </a:cubicBezTo>
                <a:cubicBezTo>
                  <a:pt x="4869" y="1679"/>
                  <a:pt x="4871" y="1661"/>
                  <a:pt x="4876" y="1645"/>
                </a:cubicBezTo>
                <a:cubicBezTo>
                  <a:pt x="4880" y="1628"/>
                  <a:pt x="4887" y="1613"/>
                  <a:pt x="4897" y="1600"/>
                </a:cubicBezTo>
                <a:cubicBezTo>
                  <a:pt x="4907" y="1586"/>
                  <a:pt x="4919" y="1576"/>
                  <a:pt x="4934" y="1568"/>
                </a:cubicBezTo>
                <a:cubicBezTo>
                  <a:pt x="4949" y="1560"/>
                  <a:pt x="4968" y="1556"/>
                  <a:pt x="4988" y="1556"/>
                </a:cubicBezTo>
                <a:cubicBezTo>
                  <a:pt x="5010" y="1556"/>
                  <a:pt x="5028" y="1560"/>
                  <a:pt x="5043" y="1569"/>
                </a:cubicBezTo>
                <a:cubicBezTo>
                  <a:pt x="5058" y="1577"/>
                  <a:pt x="5070" y="1588"/>
                  <a:pt x="5080" y="1602"/>
                </a:cubicBezTo>
                <a:cubicBezTo>
                  <a:pt x="5089" y="1616"/>
                  <a:pt x="5096" y="1632"/>
                  <a:pt x="5100" y="1650"/>
                </a:cubicBezTo>
                <a:cubicBezTo>
                  <a:pt x="5104" y="1668"/>
                  <a:pt x="5106" y="1686"/>
                  <a:pt x="5105" y="1705"/>
                </a:cubicBezTo>
                <a:close/>
                <a:moveTo>
                  <a:pt x="5073" y="1678"/>
                </a:moveTo>
                <a:cubicBezTo>
                  <a:pt x="5072" y="1665"/>
                  <a:pt x="5070" y="1653"/>
                  <a:pt x="5066" y="1642"/>
                </a:cubicBezTo>
                <a:cubicBezTo>
                  <a:pt x="5062" y="1631"/>
                  <a:pt x="5057" y="1621"/>
                  <a:pt x="5050" y="1612"/>
                </a:cubicBezTo>
                <a:cubicBezTo>
                  <a:pt x="5042" y="1603"/>
                  <a:pt x="5034" y="1596"/>
                  <a:pt x="5023" y="1591"/>
                </a:cubicBezTo>
                <a:cubicBezTo>
                  <a:pt x="5013" y="1586"/>
                  <a:pt x="5001" y="1583"/>
                  <a:pt x="4988" y="1583"/>
                </a:cubicBezTo>
                <a:cubicBezTo>
                  <a:pt x="4975" y="1583"/>
                  <a:pt x="4963" y="1586"/>
                  <a:pt x="4953" y="1591"/>
                </a:cubicBezTo>
                <a:cubicBezTo>
                  <a:pt x="4943" y="1596"/>
                  <a:pt x="4934" y="1603"/>
                  <a:pt x="4927" y="1612"/>
                </a:cubicBezTo>
                <a:cubicBezTo>
                  <a:pt x="4920" y="1621"/>
                  <a:pt x="4914" y="1631"/>
                  <a:pt x="4910" y="1642"/>
                </a:cubicBezTo>
                <a:cubicBezTo>
                  <a:pt x="4905" y="1654"/>
                  <a:pt x="4902" y="1666"/>
                  <a:pt x="4901" y="1678"/>
                </a:cubicBezTo>
                <a:lnTo>
                  <a:pt x="5073" y="1678"/>
                </a:lnTo>
                <a:close/>
                <a:moveTo>
                  <a:pt x="5180" y="1626"/>
                </a:moveTo>
                <a:cubicBezTo>
                  <a:pt x="5179" y="1626"/>
                  <a:pt x="5179" y="1626"/>
                  <a:pt x="5179" y="1626"/>
                </a:cubicBezTo>
                <a:cubicBezTo>
                  <a:pt x="5179" y="1563"/>
                  <a:pt x="5179" y="1563"/>
                  <a:pt x="5179" y="1563"/>
                </a:cubicBezTo>
                <a:cubicBezTo>
                  <a:pt x="5149" y="1563"/>
                  <a:pt x="5149" y="1563"/>
                  <a:pt x="5149" y="1563"/>
                </a:cubicBezTo>
                <a:cubicBezTo>
                  <a:pt x="5149" y="1829"/>
                  <a:pt x="5149" y="1829"/>
                  <a:pt x="5149" y="1829"/>
                </a:cubicBezTo>
                <a:cubicBezTo>
                  <a:pt x="5181" y="1829"/>
                  <a:pt x="5181" y="1829"/>
                  <a:pt x="5181" y="1829"/>
                </a:cubicBezTo>
                <a:cubicBezTo>
                  <a:pt x="5181" y="1687"/>
                  <a:pt x="5181" y="1687"/>
                  <a:pt x="5181" y="1687"/>
                </a:cubicBezTo>
                <a:cubicBezTo>
                  <a:pt x="5181" y="1673"/>
                  <a:pt x="5184" y="1660"/>
                  <a:pt x="5188" y="1648"/>
                </a:cubicBezTo>
                <a:cubicBezTo>
                  <a:pt x="5193" y="1637"/>
                  <a:pt x="5200" y="1626"/>
                  <a:pt x="5209" y="1618"/>
                </a:cubicBezTo>
                <a:cubicBezTo>
                  <a:pt x="5218" y="1609"/>
                  <a:pt x="5228" y="1603"/>
                  <a:pt x="5240" y="1598"/>
                </a:cubicBezTo>
                <a:cubicBezTo>
                  <a:pt x="5252" y="1593"/>
                  <a:pt x="5265" y="1591"/>
                  <a:pt x="5280" y="1592"/>
                </a:cubicBezTo>
                <a:cubicBezTo>
                  <a:pt x="5280" y="1560"/>
                  <a:pt x="5280" y="1560"/>
                  <a:pt x="5280" y="1560"/>
                </a:cubicBezTo>
                <a:cubicBezTo>
                  <a:pt x="5256" y="1559"/>
                  <a:pt x="5235" y="1564"/>
                  <a:pt x="5218" y="1576"/>
                </a:cubicBezTo>
                <a:cubicBezTo>
                  <a:pt x="5201" y="1587"/>
                  <a:pt x="5188" y="1604"/>
                  <a:pt x="5180" y="1626"/>
                </a:cubicBezTo>
                <a:close/>
                <a:moveTo>
                  <a:pt x="5503" y="1563"/>
                </a:moveTo>
                <a:cubicBezTo>
                  <a:pt x="5535" y="1563"/>
                  <a:pt x="5535" y="1563"/>
                  <a:pt x="5535" y="1563"/>
                </a:cubicBezTo>
                <a:cubicBezTo>
                  <a:pt x="5535" y="1807"/>
                  <a:pt x="5535" y="1807"/>
                  <a:pt x="5535" y="1807"/>
                </a:cubicBezTo>
                <a:cubicBezTo>
                  <a:pt x="5535" y="1827"/>
                  <a:pt x="5533" y="1844"/>
                  <a:pt x="5529" y="1860"/>
                </a:cubicBezTo>
                <a:cubicBezTo>
                  <a:pt x="5524" y="1876"/>
                  <a:pt x="5518" y="1889"/>
                  <a:pt x="5508" y="1900"/>
                </a:cubicBezTo>
                <a:cubicBezTo>
                  <a:pt x="5499" y="1911"/>
                  <a:pt x="5487" y="1920"/>
                  <a:pt x="5472" y="1925"/>
                </a:cubicBezTo>
                <a:cubicBezTo>
                  <a:pt x="5457" y="1931"/>
                  <a:pt x="5439" y="1934"/>
                  <a:pt x="5417" y="1934"/>
                </a:cubicBezTo>
                <a:cubicBezTo>
                  <a:pt x="5404" y="1934"/>
                  <a:pt x="5391" y="1933"/>
                  <a:pt x="5378" y="1929"/>
                </a:cubicBezTo>
                <a:cubicBezTo>
                  <a:pt x="5366" y="1926"/>
                  <a:pt x="5354" y="1922"/>
                  <a:pt x="5344" y="1915"/>
                </a:cubicBezTo>
                <a:cubicBezTo>
                  <a:pt x="5334" y="1909"/>
                  <a:pt x="5325" y="1900"/>
                  <a:pt x="5319" y="1890"/>
                </a:cubicBezTo>
                <a:cubicBezTo>
                  <a:pt x="5312" y="1880"/>
                  <a:pt x="5308" y="1868"/>
                  <a:pt x="5307" y="1854"/>
                </a:cubicBezTo>
                <a:cubicBezTo>
                  <a:pt x="5340" y="1854"/>
                  <a:pt x="5340" y="1854"/>
                  <a:pt x="5340" y="1854"/>
                </a:cubicBezTo>
                <a:cubicBezTo>
                  <a:pt x="5341" y="1864"/>
                  <a:pt x="5345" y="1872"/>
                  <a:pt x="5350" y="1879"/>
                </a:cubicBezTo>
                <a:cubicBezTo>
                  <a:pt x="5355" y="1885"/>
                  <a:pt x="5361" y="1891"/>
                  <a:pt x="5368" y="1895"/>
                </a:cubicBezTo>
                <a:cubicBezTo>
                  <a:pt x="5375" y="1899"/>
                  <a:pt x="5382" y="1902"/>
                  <a:pt x="5391" y="1904"/>
                </a:cubicBezTo>
                <a:cubicBezTo>
                  <a:pt x="5400" y="1906"/>
                  <a:pt x="5408" y="1907"/>
                  <a:pt x="5417" y="1907"/>
                </a:cubicBezTo>
                <a:cubicBezTo>
                  <a:pt x="5447" y="1907"/>
                  <a:pt x="5469" y="1898"/>
                  <a:pt x="5483" y="1881"/>
                </a:cubicBezTo>
                <a:cubicBezTo>
                  <a:pt x="5496" y="1864"/>
                  <a:pt x="5503" y="1839"/>
                  <a:pt x="5503" y="1807"/>
                </a:cubicBezTo>
                <a:cubicBezTo>
                  <a:pt x="5503" y="1771"/>
                  <a:pt x="5503" y="1771"/>
                  <a:pt x="5503" y="1771"/>
                </a:cubicBezTo>
                <a:cubicBezTo>
                  <a:pt x="5502" y="1771"/>
                  <a:pt x="5502" y="1771"/>
                  <a:pt x="5502" y="1771"/>
                </a:cubicBezTo>
                <a:cubicBezTo>
                  <a:pt x="5494" y="1788"/>
                  <a:pt x="5483" y="1801"/>
                  <a:pt x="5468" y="1811"/>
                </a:cubicBezTo>
                <a:cubicBezTo>
                  <a:pt x="5454" y="1821"/>
                  <a:pt x="5437" y="1826"/>
                  <a:pt x="5417" y="1826"/>
                </a:cubicBezTo>
                <a:cubicBezTo>
                  <a:pt x="5396" y="1826"/>
                  <a:pt x="5378" y="1822"/>
                  <a:pt x="5363" y="1815"/>
                </a:cubicBezTo>
                <a:cubicBezTo>
                  <a:pt x="5348" y="1808"/>
                  <a:pt x="5335" y="1798"/>
                  <a:pt x="5325" y="1786"/>
                </a:cubicBezTo>
                <a:cubicBezTo>
                  <a:pt x="5316" y="1774"/>
                  <a:pt x="5309" y="1759"/>
                  <a:pt x="5304" y="1743"/>
                </a:cubicBezTo>
                <a:cubicBezTo>
                  <a:pt x="5300" y="1726"/>
                  <a:pt x="5297" y="1708"/>
                  <a:pt x="5297" y="1689"/>
                </a:cubicBezTo>
                <a:cubicBezTo>
                  <a:pt x="5297" y="1671"/>
                  <a:pt x="5300" y="1654"/>
                  <a:pt x="5305" y="1638"/>
                </a:cubicBezTo>
                <a:cubicBezTo>
                  <a:pt x="5311" y="1621"/>
                  <a:pt x="5318" y="1607"/>
                  <a:pt x="5329" y="1595"/>
                </a:cubicBezTo>
                <a:cubicBezTo>
                  <a:pt x="5339" y="1583"/>
                  <a:pt x="5351" y="1573"/>
                  <a:pt x="5366" y="1566"/>
                </a:cubicBezTo>
                <a:cubicBezTo>
                  <a:pt x="5381" y="1559"/>
                  <a:pt x="5398" y="1556"/>
                  <a:pt x="5417" y="1556"/>
                </a:cubicBezTo>
                <a:cubicBezTo>
                  <a:pt x="5427" y="1556"/>
                  <a:pt x="5437" y="1557"/>
                  <a:pt x="5445" y="1560"/>
                </a:cubicBezTo>
                <a:cubicBezTo>
                  <a:pt x="5454" y="1563"/>
                  <a:pt x="5462" y="1566"/>
                  <a:pt x="5469" y="1571"/>
                </a:cubicBezTo>
                <a:cubicBezTo>
                  <a:pt x="5476" y="1576"/>
                  <a:pt x="5483" y="1582"/>
                  <a:pt x="5488" y="1589"/>
                </a:cubicBezTo>
                <a:cubicBezTo>
                  <a:pt x="5494" y="1595"/>
                  <a:pt x="5499" y="1602"/>
                  <a:pt x="5502" y="1609"/>
                </a:cubicBezTo>
                <a:cubicBezTo>
                  <a:pt x="5503" y="1609"/>
                  <a:pt x="5503" y="1609"/>
                  <a:pt x="5503" y="1609"/>
                </a:cubicBezTo>
                <a:lnTo>
                  <a:pt x="5503" y="1563"/>
                </a:lnTo>
                <a:close/>
                <a:moveTo>
                  <a:pt x="5503" y="1693"/>
                </a:moveTo>
                <a:cubicBezTo>
                  <a:pt x="5503" y="1680"/>
                  <a:pt x="5501" y="1667"/>
                  <a:pt x="5498" y="1654"/>
                </a:cubicBezTo>
                <a:cubicBezTo>
                  <a:pt x="5495" y="1641"/>
                  <a:pt x="5490" y="1629"/>
                  <a:pt x="5483" y="1618"/>
                </a:cubicBezTo>
                <a:cubicBezTo>
                  <a:pt x="5476" y="1608"/>
                  <a:pt x="5467" y="1599"/>
                  <a:pt x="5457" y="1593"/>
                </a:cubicBezTo>
                <a:cubicBezTo>
                  <a:pt x="5446" y="1586"/>
                  <a:pt x="5433" y="1583"/>
                  <a:pt x="5417" y="1583"/>
                </a:cubicBezTo>
                <a:cubicBezTo>
                  <a:pt x="5402" y="1583"/>
                  <a:pt x="5389" y="1586"/>
                  <a:pt x="5378" y="1592"/>
                </a:cubicBezTo>
                <a:cubicBezTo>
                  <a:pt x="5367" y="1599"/>
                  <a:pt x="5358" y="1607"/>
                  <a:pt x="5350" y="1617"/>
                </a:cubicBezTo>
                <a:cubicBezTo>
                  <a:pt x="5343" y="1628"/>
                  <a:pt x="5338" y="1639"/>
                  <a:pt x="5335" y="1653"/>
                </a:cubicBezTo>
                <a:cubicBezTo>
                  <a:pt x="5332" y="1666"/>
                  <a:pt x="5330" y="1679"/>
                  <a:pt x="5330" y="1693"/>
                </a:cubicBezTo>
                <a:cubicBezTo>
                  <a:pt x="5330" y="1706"/>
                  <a:pt x="5332" y="1719"/>
                  <a:pt x="5335" y="1732"/>
                </a:cubicBezTo>
                <a:cubicBezTo>
                  <a:pt x="5338" y="1745"/>
                  <a:pt x="5344" y="1756"/>
                  <a:pt x="5351" y="1766"/>
                </a:cubicBezTo>
                <a:cubicBezTo>
                  <a:pt x="5358" y="1775"/>
                  <a:pt x="5367" y="1783"/>
                  <a:pt x="5378" y="1789"/>
                </a:cubicBezTo>
                <a:cubicBezTo>
                  <a:pt x="5389" y="1795"/>
                  <a:pt x="5402" y="1798"/>
                  <a:pt x="5417" y="1798"/>
                </a:cubicBezTo>
                <a:cubicBezTo>
                  <a:pt x="5431" y="1798"/>
                  <a:pt x="5444" y="1795"/>
                  <a:pt x="5454" y="1789"/>
                </a:cubicBezTo>
                <a:cubicBezTo>
                  <a:pt x="5465" y="1783"/>
                  <a:pt x="5474" y="1775"/>
                  <a:pt x="5481" y="1766"/>
                </a:cubicBezTo>
                <a:cubicBezTo>
                  <a:pt x="5488" y="1756"/>
                  <a:pt x="5494" y="1745"/>
                  <a:pt x="5497" y="1732"/>
                </a:cubicBezTo>
                <a:cubicBezTo>
                  <a:pt x="5501" y="1719"/>
                  <a:pt x="5503" y="1706"/>
                  <a:pt x="5503" y="1693"/>
                </a:cubicBezTo>
                <a:close/>
                <a:moveTo>
                  <a:pt x="5597" y="1514"/>
                </a:moveTo>
                <a:cubicBezTo>
                  <a:pt x="5630" y="1514"/>
                  <a:pt x="5630" y="1514"/>
                  <a:pt x="5630" y="1514"/>
                </a:cubicBezTo>
                <a:cubicBezTo>
                  <a:pt x="5630" y="1462"/>
                  <a:pt x="5630" y="1462"/>
                  <a:pt x="5630" y="1462"/>
                </a:cubicBezTo>
                <a:cubicBezTo>
                  <a:pt x="5597" y="1462"/>
                  <a:pt x="5597" y="1462"/>
                  <a:pt x="5597" y="1462"/>
                </a:cubicBezTo>
                <a:lnTo>
                  <a:pt x="5597" y="1514"/>
                </a:lnTo>
                <a:close/>
                <a:moveTo>
                  <a:pt x="5597" y="1829"/>
                </a:moveTo>
                <a:cubicBezTo>
                  <a:pt x="5630" y="1829"/>
                  <a:pt x="5630" y="1829"/>
                  <a:pt x="5630" y="1829"/>
                </a:cubicBezTo>
                <a:cubicBezTo>
                  <a:pt x="5630" y="1563"/>
                  <a:pt x="5630" y="1563"/>
                  <a:pt x="5630" y="1563"/>
                </a:cubicBezTo>
                <a:cubicBezTo>
                  <a:pt x="5597" y="1563"/>
                  <a:pt x="5597" y="1563"/>
                  <a:pt x="5597" y="1563"/>
                </a:cubicBezTo>
                <a:lnTo>
                  <a:pt x="5597" y="1829"/>
                </a:lnTo>
                <a:close/>
                <a:moveTo>
                  <a:pt x="5915" y="1705"/>
                </a:moveTo>
                <a:cubicBezTo>
                  <a:pt x="5711" y="1705"/>
                  <a:pt x="5711" y="1705"/>
                  <a:pt x="5711" y="1705"/>
                </a:cubicBezTo>
                <a:cubicBezTo>
                  <a:pt x="5711" y="1716"/>
                  <a:pt x="5713" y="1729"/>
                  <a:pt x="5716" y="1741"/>
                </a:cubicBezTo>
                <a:cubicBezTo>
                  <a:pt x="5719" y="1754"/>
                  <a:pt x="5724" y="1765"/>
                  <a:pt x="5731" y="1775"/>
                </a:cubicBezTo>
                <a:cubicBezTo>
                  <a:pt x="5739" y="1785"/>
                  <a:pt x="5748" y="1793"/>
                  <a:pt x="5759" y="1799"/>
                </a:cubicBezTo>
                <a:cubicBezTo>
                  <a:pt x="5770" y="1806"/>
                  <a:pt x="5783" y="1809"/>
                  <a:pt x="5798" y="1809"/>
                </a:cubicBezTo>
                <a:cubicBezTo>
                  <a:pt x="5822" y="1809"/>
                  <a:pt x="5841" y="1803"/>
                  <a:pt x="5854" y="1791"/>
                </a:cubicBezTo>
                <a:cubicBezTo>
                  <a:pt x="5867" y="1778"/>
                  <a:pt x="5876" y="1762"/>
                  <a:pt x="5882" y="1741"/>
                </a:cubicBezTo>
                <a:cubicBezTo>
                  <a:pt x="5914" y="1741"/>
                  <a:pt x="5914" y="1741"/>
                  <a:pt x="5914" y="1741"/>
                </a:cubicBezTo>
                <a:cubicBezTo>
                  <a:pt x="5907" y="1771"/>
                  <a:pt x="5895" y="1795"/>
                  <a:pt x="5876" y="1811"/>
                </a:cubicBezTo>
                <a:cubicBezTo>
                  <a:pt x="5858" y="1828"/>
                  <a:pt x="5832" y="1836"/>
                  <a:pt x="5798" y="1836"/>
                </a:cubicBezTo>
                <a:cubicBezTo>
                  <a:pt x="5777" y="1836"/>
                  <a:pt x="5759" y="1832"/>
                  <a:pt x="5744" y="1825"/>
                </a:cubicBezTo>
                <a:cubicBezTo>
                  <a:pt x="5729" y="1817"/>
                  <a:pt x="5716" y="1807"/>
                  <a:pt x="5707" y="1794"/>
                </a:cubicBezTo>
                <a:cubicBezTo>
                  <a:pt x="5697" y="1782"/>
                  <a:pt x="5690" y="1767"/>
                  <a:pt x="5685" y="1750"/>
                </a:cubicBezTo>
                <a:cubicBezTo>
                  <a:pt x="5681" y="1733"/>
                  <a:pt x="5679" y="1715"/>
                  <a:pt x="5679" y="1696"/>
                </a:cubicBezTo>
                <a:cubicBezTo>
                  <a:pt x="5679" y="1679"/>
                  <a:pt x="5681" y="1661"/>
                  <a:pt x="5685" y="1645"/>
                </a:cubicBezTo>
                <a:cubicBezTo>
                  <a:pt x="5690" y="1628"/>
                  <a:pt x="5697" y="1613"/>
                  <a:pt x="5707" y="1600"/>
                </a:cubicBezTo>
                <a:cubicBezTo>
                  <a:pt x="5716" y="1586"/>
                  <a:pt x="5729" y="1576"/>
                  <a:pt x="5744" y="1568"/>
                </a:cubicBezTo>
                <a:cubicBezTo>
                  <a:pt x="5759" y="1560"/>
                  <a:pt x="5777" y="1556"/>
                  <a:pt x="5798" y="1556"/>
                </a:cubicBezTo>
                <a:cubicBezTo>
                  <a:pt x="5820" y="1556"/>
                  <a:pt x="5838" y="1560"/>
                  <a:pt x="5853" y="1569"/>
                </a:cubicBezTo>
                <a:cubicBezTo>
                  <a:pt x="5868" y="1577"/>
                  <a:pt x="5880" y="1588"/>
                  <a:pt x="5890" y="1602"/>
                </a:cubicBezTo>
                <a:cubicBezTo>
                  <a:pt x="5899" y="1616"/>
                  <a:pt x="5906" y="1632"/>
                  <a:pt x="5910" y="1650"/>
                </a:cubicBezTo>
                <a:cubicBezTo>
                  <a:pt x="5914" y="1668"/>
                  <a:pt x="5916" y="1686"/>
                  <a:pt x="5915" y="1705"/>
                </a:cubicBezTo>
                <a:close/>
                <a:moveTo>
                  <a:pt x="5883" y="1678"/>
                </a:moveTo>
                <a:cubicBezTo>
                  <a:pt x="5882" y="1665"/>
                  <a:pt x="5880" y="1653"/>
                  <a:pt x="5876" y="1642"/>
                </a:cubicBezTo>
                <a:cubicBezTo>
                  <a:pt x="5872" y="1631"/>
                  <a:pt x="5867" y="1621"/>
                  <a:pt x="5860" y="1612"/>
                </a:cubicBezTo>
                <a:cubicBezTo>
                  <a:pt x="5852" y="1603"/>
                  <a:pt x="5844" y="1596"/>
                  <a:pt x="5833" y="1591"/>
                </a:cubicBezTo>
                <a:cubicBezTo>
                  <a:pt x="5823" y="1586"/>
                  <a:pt x="5811" y="1583"/>
                  <a:pt x="5798" y="1583"/>
                </a:cubicBezTo>
                <a:cubicBezTo>
                  <a:pt x="5785" y="1583"/>
                  <a:pt x="5773" y="1586"/>
                  <a:pt x="5763" y="1591"/>
                </a:cubicBezTo>
                <a:cubicBezTo>
                  <a:pt x="5753" y="1596"/>
                  <a:pt x="5744" y="1603"/>
                  <a:pt x="5737" y="1612"/>
                </a:cubicBezTo>
                <a:cubicBezTo>
                  <a:pt x="5729" y="1621"/>
                  <a:pt x="5724" y="1631"/>
                  <a:pt x="5719" y="1642"/>
                </a:cubicBezTo>
                <a:cubicBezTo>
                  <a:pt x="5715" y="1654"/>
                  <a:pt x="5712" y="1666"/>
                  <a:pt x="5711" y="1678"/>
                </a:cubicBezTo>
                <a:lnTo>
                  <a:pt x="5883" y="1678"/>
                </a:lnTo>
                <a:close/>
                <a:moveTo>
                  <a:pt x="1622" y="862"/>
                </a:moveTo>
                <a:cubicBezTo>
                  <a:pt x="1688" y="582"/>
                  <a:pt x="1688" y="582"/>
                  <a:pt x="1688" y="582"/>
                </a:cubicBezTo>
                <a:cubicBezTo>
                  <a:pt x="1703" y="584"/>
                  <a:pt x="1717" y="586"/>
                  <a:pt x="1732" y="586"/>
                </a:cubicBezTo>
                <a:cubicBezTo>
                  <a:pt x="1893" y="586"/>
                  <a:pt x="2025" y="455"/>
                  <a:pt x="2025" y="293"/>
                </a:cubicBezTo>
                <a:cubicBezTo>
                  <a:pt x="2025" y="131"/>
                  <a:pt x="1893" y="0"/>
                  <a:pt x="1732" y="0"/>
                </a:cubicBezTo>
                <a:cubicBezTo>
                  <a:pt x="1570" y="0"/>
                  <a:pt x="1438" y="131"/>
                  <a:pt x="1438" y="293"/>
                </a:cubicBezTo>
                <a:cubicBezTo>
                  <a:pt x="1438" y="422"/>
                  <a:pt x="1523" y="532"/>
                  <a:pt x="1640" y="571"/>
                </a:cubicBezTo>
                <a:cubicBezTo>
                  <a:pt x="1573" y="851"/>
                  <a:pt x="1573" y="851"/>
                  <a:pt x="1573" y="851"/>
                </a:cubicBezTo>
                <a:cubicBezTo>
                  <a:pt x="1565" y="850"/>
                  <a:pt x="1558" y="849"/>
                  <a:pt x="1550" y="849"/>
                </a:cubicBezTo>
                <a:cubicBezTo>
                  <a:pt x="1436" y="849"/>
                  <a:pt x="1344" y="941"/>
                  <a:pt x="1344" y="1055"/>
                </a:cubicBezTo>
                <a:cubicBezTo>
                  <a:pt x="1344" y="1092"/>
                  <a:pt x="1355" y="1126"/>
                  <a:pt x="1372" y="1157"/>
                </a:cubicBezTo>
                <a:cubicBezTo>
                  <a:pt x="1196" y="1288"/>
                  <a:pt x="1196" y="1288"/>
                  <a:pt x="1196" y="1288"/>
                </a:cubicBezTo>
                <a:cubicBezTo>
                  <a:pt x="1142" y="1227"/>
                  <a:pt x="1064" y="1189"/>
                  <a:pt x="977" y="1189"/>
                </a:cubicBezTo>
                <a:cubicBezTo>
                  <a:pt x="929" y="1189"/>
                  <a:pt x="885" y="1201"/>
                  <a:pt x="845" y="1221"/>
                </a:cubicBezTo>
                <a:cubicBezTo>
                  <a:pt x="760" y="1083"/>
                  <a:pt x="760" y="1083"/>
                  <a:pt x="760" y="1083"/>
                </a:cubicBezTo>
                <a:cubicBezTo>
                  <a:pt x="825" y="1034"/>
                  <a:pt x="867" y="957"/>
                  <a:pt x="867" y="869"/>
                </a:cubicBezTo>
                <a:cubicBezTo>
                  <a:pt x="867" y="777"/>
                  <a:pt x="821" y="696"/>
                  <a:pt x="751" y="648"/>
                </a:cubicBezTo>
                <a:cubicBezTo>
                  <a:pt x="813" y="537"/>
                  <a:pt x="813" y="537"/>
                  <a:pt x="813" y="537"/>
                </a:cubicBezTo>
                <a:cubicBezTo>
                  <a:pt x="831" y="544"/>
                  <a:pt x="851" y="548"/>
                  <a:pt x="872" y="548"/>
                </a:cubicBezTo>
                <a:cubicBezTo>
                  <a:pt x="966" y="548"/>
                  <a:pt x="1042" y="473"/>
                  <a:pt x="1042" y="379"/>
                </a:cubicBezTo>
                <a:cubicBezTo>
                  <a:pt x="1042" y="286"/>
                  <a:pt x="966" y="210"/>
                  <a:pt x="872" y="210"/>
                </a:cubicBezTo>
                <a:cubicBezTo>
                  <a:pt x="779" y="210"/>
                  <a:pt x="703" y="286"/>
                  <a:pt x="703" y="379"/>
                </a:cubicBezTo>
                <a:cubicBezTo>
                  <a:pt x="703" y="434"/>
                  <a:pt x="729" y="481"/>
                  <a:pt x="769" y="512"/>
                </a:cubicBezTo>
                <a:cubicBezTo>
                  <a:pt x="707" y="623"/>
                  <a:pt x="707" y="623"/>
                  <a:pt x="707" y="623"/>
                </a:cubicBezTo>
                <a:cubicBezTo>
                  <a:pt x="674" y="609"/>
                  <a:pt x="637" y="600"/>
                  <a:pt x="598" y="600"/>
                </a:cubicBezTo>
                <a:cubicBezTo>
                  <a:pt x="450" y="600"/>
                  <a:pt x="329" y="721"/>
                  <a:pt x="329" y="869"/>
                </a:cubicBezTo>
                <a:cubicBezTo>
                  <a:pt x="329" y="961"/>
                  <a:pt x="375" y="1042"/>
                  <a:pt x="445" y="1090"/>
                </a:cubicBezTo>
                <a:cubicBezTo>
                  <a:pt x="268" y="1406"/>
                  <a:pt x="268" y="1406"/>
                  <a:pt x="268" y="1406"/>
                </a:cubicBezTo>
                <a:cubicBezTo>
                  <a:pt x="246" y="1397"/>
                  <a:pt x="221" y="1392"/>
                  <a:pt x="196" y="1392"/>
                </a:cubicBezTo>
                <a:cubicBezTo>
                  <a:pt x="88" y="1392"/>
                  <a:pt x="0" y="1479"/>
                  <a:pt x="0" y="1587"/>
                </a:cubicBezTo>
                <a:cubicBezTo>
                  <a:pt x="0" y="1695"/>
                  <a:pt x="88" y="1783"/>
                  <a:pt x="196" y="1783"/>
                </a:cubicBezTo>
                <a:cubicBezTo>
                  <a:pt x="304" y="1783"/>
                  <a:pt x="391" y="1695"/>
                  <a:pt x="391" y="1587"/>
                </a:cubicBezTo>
                <a:cubicBezTo>
                  <a:pt x="391" y="1523"/>
                  <a:pt x="360" y="1467"/>
                  <a:pt x="312" y="1431"/>
                </a:cubicBezTo>
                <a:cubicBezTo>
                  <a:pt x="489" y="1115"/>
                  <a:pt x="489" y="1115"/>
                  <a:pt x="489" y="1115"/>
                </a:cubicBezTo>
                <a:cubicBezTo>
                  <a:pt x="522" y="1129"/>
                  <a:pt x="559" y="1138"/>
                  <a:pt x="598" y="1138"/>
                </a:cubicBezTo>
                <a:cubicBezTo>
                  <a:pt x="641" y="1138"/>
                  <a:pt x="681" y="1127"/>
                  <a:pt x="717" y="1110"/>
                </a:cubicBezTo>
                <a:cubicBezTo>
                  <a:pt x="802" y="1247"/>
                  <a:pt x="802" y="1247"/>
                  <a:pt x="802" y="1247"/>
                </a:cubicBezTo>
                <a:cubicBezTo>
                  <a:pt x="730" y="1301"/>
                  <a:pt x="684" y="1386"/>
                  <a:pt x="684" y="1483"/>
                </a:cubicBezTo>
                <a:cubicBezTo>
                  <a:pt x="684" y="1645"/>
                  <a:pt x="815" y="1776"/>
                  <a:pt x="977" y="1776"/>
                </a:cubicBezTo>
                <a:cubicBezTo>
                  <a:pt x="1025" y="1776"/>
                  <a:pt x="1070" y="1764"/>
                  <a:pt x="1109" y="1744"/>
                </a:cubicBezTo>
                <a:cubicBezTo>
                  <a:pt x="1271" y="2005"/>
                  <a:pt x="1271" y="2005"/>
                  <a:pt x="1271" y="2005"/>
                </a:cubicBezTo>
                <a:cubicBezTo>
                  <a:pt x="1217" y="2047"/>
                  <a:pt x="1183" y="2112"/>
                  <a:pt x="1183" y="2185"/>
                </a:cubicBezTo>
                <a:cubicBezTo>
                  <a:pt x="1183" y="2310"/>
                  <a:pt x="1285" y="2412"/>
                  <a:pt x="1411" y="2412"/>
                </a:cubicBezTo>
                <a:cubicBezTo>
                  <a:pt x="1537" y="2412"/>
                  <a:pt x="1639" y="2310"/>
                  <a:pt x="1639" y="2185"/>
                </a:cubicBezTo>
                <a:cubicBezTo>
                  <a:pt x="1639" y="2059"/>
                  <a:pt x="1537" y="1957"/>
                  <a:pt x="1411" y="1957"/>
                </a:cubicBezTo>
                <a:cubicBezTo>
                  <a:pt x="1376" y="1957"/>
                  <a:pt x="1343" y="1965"/>
                  <a:pt x="1313" y="1979"/>
                </a:cubicBezTo>
                <a:cubicBezTo>
                  <a:pt x="1152" y="1718"/>
                  <a:pt x="1152" y="1718"/>
                  <a:pt x="1152" y="1718"/>
                </a:cubicBezTo>
                <a:cubicBezTo>
                  <a:pt x="1224" y="1664"/>
                  <a:pt x="1271" y="1579"/>
                  <a:pt x="1271" y="1483"/>
                </a:cubicBezTo>
                <a:cubicBezTo>
                  <a:pt x="1271" y="1426"/>
                  <a:pt x="1254" y="1373"/>
                  <a:pt x="1226" y="1328"/>
                </a:cubicBezTo>
                <a:cubicBezTo>
                  <a:pt x="1401" y="1197"/>
                  <a:pt x="1401" y="1197"/>
                  <a:pt x="1401" y="1197"/>
                </a:cubicBezTo>
                <a:cubicBezTo>
                  <a:pt x="1439" y="1236"/>
                  <a:pt x="1491" y="1261"/>
                  <a:pt x="1550" y="1261"/>
                </a:cubicBezTo>
                <a:cubicBezTo>
                  <a:pt x="1664" y="1261"/>
                  <a:pt x="1756" y="1169"/>
                  <a:pt x="1756" y="1055"/>
                </a:cubicBezTo>
                <a:cubicBezTo>
                  <a:pt x="1756" y="966"/>
                  <a:pt x="1700" y="892"/>
                  <a:pt x="1622" y="862"/>
                </a:cubicBezTo>
                <a:close/>
                <a:moveTo>
                  <a:pt x="2394" y="1220"/>
                </a:moveTo>
                <a:cubicBezTo>
                  <a:pt x="2492" y="1220"/>
                  <a:pt x="2492" y="1220"/>
                  <a:pt x="2492" y="1220"/>
                </a:cubicBezTo>
                <a:cubicBezTo>
                  <a:pt x="2492" y="805"/>
                  <a:pt x="2492" y="805"/>
                  <a:pt x="2492" y="805"/>
                </a:cubicBezTo>
                <a:cubicBezTo>
                  <a:pt x="2623" y="805"/>
                  <a:pt x="2623" y="805"/>
                  <a:pt x="2623" y="805"/>
                </a:cubicBezTo>
                <a:cubicBezTo>
                  <a:pt x="2623" y="717"/>
                  <a:pt x="2623" y="717"/>
                  <a:pt x="2623" y="717"/>
                </a:cubicBezTo>
                <a:cubicBezTo>
                  <a:pt x="2262" y="717"/>
                  <a:pt x="2262" y="717"/>
                  <a:pt x="2262" y="717"/>
                </a:cubicBezTo>
                <a:cubicBezTo>
                  <a:pt x="2262" y="805"/>
                  <a:pt x="2262" y="805"/>
                  <a:pt x="2262" y="805"/>
                </a:cubicBezTo>
                <a:cubicBezTo>
                  <a:pt x="2394" y="805"/>
                  <a:pt x="2394" y="805"/>
                  <a:pt x="2394" y="805"/>
                </a:cubicBezTo>
                <a:lnTo>
                  <a:pt x="2394" y="1220"/>
                </a:lnTo>
                <a:close/>
                <a:moveTo>
                  <a:pt x="2923" y="917"/>
                </a:moveTo>
                <a:cubicBezTo>
                  <a:pt x="3090" y="717"/>
                  <a:pt x="3090" y="717"/>
                  <a:pt x="3090" y="717"/>
                </a:cubicBezTo>
                <a:cubicBezTo>
                  <a:pt x="2970" y="717"/>
                  <a:pt x="2970" y="717"/>
                  <a:pt x="2970" y="717"/>
                </a:cubicBezTo>
                <a:cubicBezTo>
                  <a:pt x="2793" y="936"/>
                  <a:pt x="2793" y="936"/>
                  <a:pt x="2793" y="936"/>
                </a:cubicBezTo>
                <a:cubicBezTo>
                  <a:pt x="2793" y="717"/>
                  <a:pt x="2793" y="717"/>
                  <a:pt x="2793" y="717"/>
                </a:cubicBezTo>
                <a:cubicBezTo>
                  <a:pt x="2695" y="717"/>
                  <a:pt x="2695" y="717"/>
                  <a:pt x="2695" y="717"/>
                </a:cubicBezTo>
                <a:cubicBezTo>
                  <a:pt x="2695" y="1220"/>
                  <a:pt x="2695" y="1220"/>
                  <a:pt x="2695" y="1220"/>
                </a:cubicBezTo>
                <a:cubicBezTo>
                  <a:pt x="2793" y="1220"/>
                  <a:pt x="2793" y="1220"/>
                  <a:pt x="2793" y="1220"/>
                </a:cubicBezTo>
                <a:cubicBezTo>
                  <a:pt x="2793" y="1069"/>
                  <a:pt x="2793" y="1069"/>
                  <a:pt x="2793" y="1069"/>
                </a:cubicBezTo>
                <a:cubicBezTo>
                  <a:pt x="2858" y="991"/>
                  <a:pt x="2858" y="991"/>
                  <a:pt x="2858" y="991"/>
                </a:cubicBezTo>
                <a:cubicBezTo>
                  <a:pt x="2987" y="1220"/>
                  <a:pt x="2987" y="1220"/>
                  <a:pt x="2987" y="1220"/>
                </a:cubicBezTo>
                <a:cubicBezTo>
                  <a:pt x="3102" y="1220"/>
                  <a:pt x="3102" y="1220"/>
                  <a:pt x="3102" y="1220"/>
                </a:cubicBezTo>
                <a:lnTo>
                  <a:pt x="2923" y="917"/>
                </a:lnTo>
                <a:close/>
                <a:moveTo>
                  <a:pt x="3156" y="1220"/>
                </a:moveTo>
                <a:cubicBezTo>
                  <a:pt x="3254" y="1220"/>
                  <a:pt x="3254" y="1220"/>
                  <a:pt x="3254" y="1220"/>
                </a:cubicBezTo>
                <a:cubicBezTo>
                  <a:pt x="3254" y="717"/>
                  <a:pt x="3254" y="717"/>
                  <a:pt x="3254" y="717"/>
                </a:cubicBezTo>
                <a:cubicBezTo>
                  <a:pt x="3156" y="717"/>
                  <a:pt x="3156" y="717"/>
                  <a:pt x="3156" y="717"/>
                </a:cubicBezTo>
                <a:lnTo>
                  <a:pt x="3156" y="1220"/>
                </a:lnTo>
                <a:close/>
                <a:moveTo>
                  <a:pt x="3866" y="1220"/>
                </a:moveTo>
                <a:cubicBezTo>
                  <a:pt x="3948" y="1220"/>
                  <a:pt x="3948" y="1220"/>
                  <a:pt x="3948" y="1220"/>
                </a:cubicBezTo>
                <a:cubicBezTo>
                  <a:pt x="4083" y="717"/>
                  <a:pt x="4083" y="717"/>
                  <a:pt x="4083" y="717"/>
                </a:cubicBezTo>
                <a:cubicBezTo>
                  <a:pt x="3980" y="717"/>
                  <a:pt x="3980" y="717"/>
                  <a:pt x="3980" y="717"/>
                </a:cubicBezTo>
                <a:cubicBezTo>
                  <a:pt x="3902" y="1035"/>
                  <a:pt x="3902" y="1035"/>
                  <a:pt x="3902" y="1035"/>
                </a:cubicBezTo>
                <a:cubicBezTo>
                  <a:pt x="3810" y="717"/>
                  <a:pt x="3810" y="717"/>
                  <a:pt x="3810" y="717"/>
                </a:cubicBezTo>
                <a:cubicBezTo>
                  <a:pt x="3736" y="717"/>
                  <a:pt x="3736" y="717"/>
                  <a:pt x="3736" y="717"/>
                </a:cubicBezTo>
                <a:cubicBezTo>
                  <a:pt x="3645" y="1035"/>
                  <a:pt x="3645" y="1035"/>
                  <a:pt x="3645" y="1035"/>
                </a:cubicBezTo>
                <a:cubicBezTo>
                  <a:pt x="3567" y="717"/>
                  <a:pt x="3567" y="717"/>
                  <a:pt x="3567" y="717"/>
                </a:cubicBezTo>
                <a:cubicBezTo>
                  <a:pt x="3464" y="717"/>
                  <a:pt x="3464" y="717"/>
                  <a:pt x="3464" y="717"/>
                </a:cubicBezTo>
                <a:cubicBezTo>
                  <a:pt x="3599" y="1220"/>
                  <a:pt x="3599" y="1220"/>
                  <a:pt x="3599" y="1220"/>
                </a:cubicBezTo>
                <a:cubicBezTo>
                  <a:pt x="3681" y="1220"/>
                  <a:pt x="3681" y="1220"/>
                  <a:pt x="3681" y="1220"/>
                </a:cubicBezTo>
                <a:cubicBezTo>
                  <a:pt x="3773" y="915"/>
                  <a:pt x="3773" y="915"/>
                  <a:pt x="3773" y="915"/>
                </a:cubicBezTo>
                <a:lnTo>
                  <a:pt x="3866" y="1220"/>
                </a:lnTo>
                <a:close/>
                <a:moveTo>
                  <a:pt x="4137" y="1220"/>
                </a:moveTo>
                <a:cubicBezTo>
                  <a:pt x="4235" y="1220"/>
                  <a:pt x="4235" y="1220"/>
                  <a:pt x="4235" y="1220"/>
                </a:cubicBezTo>
                <a:cubicBezTo>
                  <a:pt x="4235" y="717"/>
                  <a:pt x="4235" y="717"/>
                  <a:pt x="4235" y="717"/>
                </a:cubicBezTo>
                <a:cubicBezTo>
                  <a:pt x="4137" y="717"/>
                  <a:pt x="4137" y="717"/>
                  <a:pt x="4137" y="717"/>
                </a:cubicBezTo>
                <a:lnTo>
                  <a:pt x="4137" y="1220"/>
                </a:lnTo>
                <a:close/>
                <a:moveTo>
                  <a:pt x="4442" y="912"/>
                </a:moveTo>
                <a:cubicBezTo>
                  <a:pt x="4642" y="1220"/>
                  <a:pt x="4642" y="1220"/>
                  <a:pt x="4642" y="1220"/>
                </a:cubicBezTo>
                <a:cubicBezTo>
                  <a:pt x="4729" y="1220"/>
                  <a:pt x="4729" y="1220"/>
                  <a:pt x="4729" y="1220"/>
                </a:cubicBezTo>
                <a:cubicBezTo>
                  <a:pt x="4729" y="717"/>
                  <a:pt x="4729" y="717"/>
                  <a:pt x="4729" y="717"/>
                </a:cubicBezTo>
                <a:cubicBezTo>
                  <a:pt x="4631" y="717"/>
                  <a:pt x="4631" y="717"/>
                  <a:pt x="4631" y="717"/>
                </a:cubicBezTo>
                <a:cubicBezTo>
                  <a:pt x="4631" y="1025"/>
                  <a:pt x="4631" y="1025"/>
                  <a:pt x="4631" y="1025"/>
                </a:cubicBezTo>
                <a:cubicBezTo>
                  <a:pt x="4432" y="717"/>
                  <a:pt x="4432" y="717"/>
                  <a:pt x="4432" y="717"/>
                </a:cubicBezTo>
                <a:cubicBezTo>
                  <a:pt x="4344" y="717"/>
                  <a:pt x="4344" y="717"/>
                  <a:pt x="4344" y="717"/>
                </a:cubicBezTo>
                <a:cubicBezTo>
                  <a:pt x="4344" y="1220"/>
                  <a:pt x="4344" y="1220"/>
                  <a:pt x="4344" y="1220"/>
                </a:cubicBezTo>
                <a:cubicBezTo>
                  <a:pt x="4442" y="1220"/>
                  <a:pt x="4442" y="1220"/>
                  <a:pt x="4442" y="1220"/>
                </a:cubicBezTo>
                <a:lnTo>
                  <a:pt x="4442" y="912"/>
                </a:lnTo>
                <a:close/>
                <a:moveTo>
                  <a:pt x="5020" y="1220"/>
                </a:moveTo>
                <a:cubicBezTo>
                  <a:pt x="4838" y="1220"/>
                  <a:pt x="4838" y="1220"/>
                  <a:pt x="4838" y="1220"/>
                </a:cubicBezTo>
                <a:cubicBezTo>
                  <a:pt x="4838" y="717"/>
                  <a:pt x="4838" y="717"/>
                  <a:pt x="4838" y="717"/>
                </a:cubicBezTo>
                <a:cubicBezTo>
                  <a:pt x="5020" y="717"/>
                  <a:pt x="5020" y="717"/>
                  <a:pt x="5020" y="717"/>
                </a:cubicBezTo>
                <a:cubicBezTo>
                  <a:pt x="5072" y="717"/>
                  <a:pt x="5119" y="732"/>
                  <a:pt x="5153" y="765"/>
                </a:cubicBezTo>
                <a:cubicBezTo>
                  <a:pt x="5209" y="822"/>
                  <a:pt x="5204" y="891"/>
                  <a:pt x="5204" y="967"/>
                </a:cubicBezTo>
                <a:cubicBezTo>
                  <a:pt x="5204" y="1042"/>
                  <a:pt x="5209" y="1116"/>
                  <a:pt x="5153" y="1172"/>
                </a:cubicBezTo>
                <a:cubicBezTo>
                  <a:pt x="5119" y="1206"/>
                  <a:pt x="5072" y="1220"/>
                  <a:pt x="5020" y="1220"/>
                </a:cubicBezTo>
                <a:close/>
                <a:moveTo>
                  <a:pt x="5011" y="1133"/>
                </a:moveTo>
                <a:cubicBezTo>
                  <a:pt x="5045" y="1133"/>
                  <a:pt x="5067" y="1122"/>
                  <a:pt x="5084" y="1102"/>
                </a:cubicBezTo>
                <a:cubicBezTo>
                  <a:pt x="5102" y="1079"/>
                  <a:pt x="5105" y="1043"/>
                  <a:pt x="5105" y="967"/>
                </a:cubicBezTo>
                <a:cubicBezTo>
                  <a:pt x="5105" y="890"/>
                  <a:pt x="5102" y="859"/>
                  <a:pt x="5084" y="836"/>
                </a:cubicBezTo>
                <a:cubicBezTo>
                  <a:pt x="5067" y="815"/>
                  <a:pt x="5045" y="805"/>
                  <a:pt x="5011" y="805"/>
                </a:cubicBezTo>
                <a:cubicBezTo>
                  <a:pt x="4936" y="805"/>
                  <a:pt x="4936" y="805"/>
                  <a:pt x="4936" y="805"/>
                </a:cubicBezTo>
                <a:cubicBezTo>
                  <a:pt x="4936" y="1133"/>
                  <a:pt x="4936" y="1133"/>
                  <a:pt x="4936" y="1133"/>
                </a:cubicBezTo>
                <a:lnTo>
                  <a:pt x="5011" y="1133"/>
                </a:lnTo>
                <a:close/>
                <a:moveTo>
                  <a:pt x="5483" y="1170"/>
                </a:moveTo>
                <a:cubicBezTo>
                  <a:pt x="5432" y="1119"/>
                  <a:pt x="5434" y="1056"/>
                  <a:pt x="5434" y="969"/>
                </a:cubicBezTo>
                <a:cubicBezTo>
                  <a:pt x="5434" y="882"/>
                  <a:pt x="5432" y="819"/>
                  <a:pt x="5483" y="768"/>
                </a:cubicBezTo>
                <a:cubicBezTo>
                  <a:pt x="5519" y="733"/>
                  <a:pt x="5563" y="713"/>
                  <a:pt x="5620" y="713"/>
                </a:cubicBezTo>
                <a:cubicBezTo>
                  <a:pt x="5677" y="713"/>
                  <a:pt x="5720" y="733"/>
                  <a:pt x="5755" y="768"/>
                </a:cubicBezTo>
                <a:cubicBezTo>
                  <a:pt x="5806" y="819"/>
                  <a:pt x="5806" y="882"/>
                  <a:pt x="5806" y="969"/>
                </a:cubicBezTo>
                <a:cubicBezTo>
                  <a:pt x="5806" y="1056"/>
                  <a:pt x="5806" y="1119"/>
                  <a:pt x="5755" y="1170"/>
                </a:cubicBezTo>
                <a:cubicBezTo>
                  <a:pt x="5720" y="1205"/>
                  <a:pt x="5677" y="1225"/>
                  <a:pt x="5620" y="1225"/>
                </a:cubicBezTo>
                <a:cubicBezTo>
                  <a:pt x="5563" y="1225"/>
                  <a:pt x="5519" y="1205"/>
                  <a:pt x="5483" y="1170"/>
                </a:cubicBezTo>
                <a:close/>
                <a:moveTo>
                  <a:pt x="5532" y="969"/>
                </a:moveTo>
                <a:cubicBezTo>
                  <a:pt x="5532" y="1066"/>
                  <a:pt x="5537" y="1089"/>
                  <a:pt x="5556" y="1110"/>
                </a:cubicBezTo>
                <a:cubicBezTo>
                  <a:pt x="5570" y="1126"/>
                  <a:pt x="5593" y="1137"/>
                  <a:pt x="5620" y="1137"/>
                </a:cubicBezTo>
                <a:cubicBezTo>
                  <a:pt x="5647" y="1137"/>
                  <a:pt x="5668" y="1126"/>
                  <a:pt x="5683" y="1110"/>
                </a:cubicBezTo>
                <a:cubicBezTo>
                  <a:pt x="5702" y="1089"/>
                  <a:pt x="5707" y="1066"/>
                  <a:pt x="5707" y="969"/>
                </a:cubicBezTo>
                <a:cubicBezTo>
                  <a:pt x="5707" y="872"/>
                  <a:pt x="5702" y="849"/>
                  <a:pt x="5683" y="827"/>
                </a:cubicBezTo>
                <a:cubicBezTo>
                  <a:pt x="5668" y="811"/>
                  <a:pt x="5647" y="801"/>
                  <a:pt x="5620" y="801"/>
                </a:cubicBezTo>
                <a:cubicBezTo>
                  <a:pt x="5593" y="801"/>
                  <a:pt x="5570" y="811"/>
                  <a:pt x="5556" y="827"/>
                </a:cubicBezTo>
                <a:cubicBezTo>
                  <a:pt x="5537" y="849"/>
                  <a:pt x="5532" y="872"/>
                  <a:pt x="5532" y="969"/>
                </a:cubicBezTo>
                <a:close/>
                <a:moveTo>
                  <a:pt x="6259" y="874"/>
                </a:moveTo>
                <a:cubicBezTo>
                  <a:pt x="6259" y="960"/>
                  <a:pt x="6196" y="1031"/>
                  <a:pt x="6093" y="1031"/>
                </a:cubicBezTo>
                <a:cubicBezTo>
                  <a:pt x="5996" y="1031"/>
                  <a:pt x="5996" y="1031"/>
                  <a:pt x="5996" y="1031"/>
                </a:cubicBezTo>
                <a:cubicBezTo>
                  <a:pt x="5996" y="1220"/>
                  <a:pt x="5996" y="1220"/>
                  <a:pt x="5996" y="1220"/>
                </a:cubicBezTo>
                <a:cubicBezTo>
                  <a:pt x="5897" y="1220"/>
                  <a:pt x="5897" y="1220"/>
                  <a:pt x="5897" y="1220"/>
                </a:cubicBezTo>
                <a:cubicBezTo>
                  <a:pt x="5897" y="717"/>
                  <a:pt x="5897" y="717"/>
                  <a:pt x="5897" y="717"/>
                </a:cubicBezTo>
                <a:cubicBezTo>
                  <a:pt x="6093" y="717"/>
                  <a:pt x="6093" y="717"/>
                  <a:pt x="6093" y="717"/>
                </a:cubicBezTo>
                <a:cubicBezTo>
                  <a:pt x="6196" y="717"/>
                  <a:pt x="6259" y="789"/>
                  <a:pt x="6259" y="874"/>
                </a:cubicBezTo>
                <a:close/>
                <a:moveTo>
                  <a:pt x="6160" y="874"/>
                </a:moveTo>
                <a:cubicBezTo>
                  <a:pt x="6160" y="833"/>
                  <a:pt x="6132" y="805"/>
                  <a:pt x="6088" y="805"/>
                </a:cubicBezTo>
                <a:cubicBezTo>
                  <a:pt x="5996" y="805"/>
                  <a:pt x="5996" y="805"/>
                  <a:pt x="5996" y="805"/>
                </a:cubicBezTo>
                <a:cubicBezTo>
                  <a:pt x="5996" y="943"/>
                  <a:pt x="5996" y="943"/>
                  <a:pt x="5996" y="943"/>
                </a:cubicBezTo>
                <a:cubicBezTo>
                  <a:pt x="6088" y="943"/>
                  <a:pt x="6088" y="943"/>
                  <a:pt x="6088" y="943"/>
                </a:cubicBezTo>
                <a:cubicBezTo>
                  <a:pt x="6132" y="943"/>
                  <a:pt x="6160" y="915"/>
                  <a:pt x="6160" y="874"/>
                </a:cubicBezTo>
                <a:close/>
                <a:moveTo>
                  <a:pt x="6467" y="805"/>
                </a:moveTo>
                <a:cubicBezTo>
                  <a:pt x="6673" y="805"/>
                  <a:pt x="6673" y="805"/>
                  <a:pt x="6673" y="805"/>
                </a:cubicBezTo>
                <a:cubicBezTo>
                  <a:pt x="6458" y="1141"/>
                  <a:pt x="6458" y="1141"/>
                  <a:pt x="6458" y="1141"/>
                </a:cubicBezTo>
                <a:cubicBezTo>
                  <a:pt x="6458" y="1220"/>
                  <a:pt x="6458" y="1220"/>
                  <a:pt x="6458" y="1220"/>
                </a:cubicBezTo>
                <a:cubicBezTo>
                  <a:pt x="6789" y="1220"/>
                  <a:pt x="6789" y="1220"/>
                  <a:pt x="6789" y="1220"/>
                </a:cubicBezTo>
                <a:cubicBezTo>
                  <a:pt x="6789" y="1133"/>
                  <a:pt x="6789" y="1133"/>
                  <a:pt x="6789" y="1133"/>
                </a:cubicBezTo>
                <a:cubicBezTo>
                  <a:pt x="6573" y="1133"/>
                  <a:pt x="6573" y="1133"/>
                  <a:pt x="6573" y="1133"/>
                </a:cubicBezTo>
                <a:cubicBezTo>
                  <a:pt x="6789" y="795"/>
                  <a:pt x="6789" y="795"/>
                  <a:pt x="6789" y="795"/>
                </a:cubicBezTo>
                <a:cubicBezTo>
                  <a:pt x="6789" y="717"/>
                  <a:pt x="6789" y="717"/>
                  <a:pt x="6789" y="717"/>
                </a:cubicBezTo>
                <a:cubicBezTo>
                  <a:pt x="6467" y="717"/>
                  <a:pt x="6467" y="717"/>
                  <a:pt x="6467" y="717"/>
                </a:cubicBezTo>
                <a:lnTo>
                  <a:pt x="6467" y="805"/>
                </a:lnTo>
                <a:close/>
                <a:moveTo>
                  <a:pt x="6867" y="1220"/>
                </a:moveTo>
                <a:cubicBezTo>
                  <a:pt x="7198" y="1220"/>
                  <a:pt x="7198" y="1220"/>
                  <a:pt x="7198" y="1220"/>
                </a:cubicBezTo>
                <a:cubicBezTo>
                  <a:pt x="7198" y="1133"/>
                  <a:pt x="7198" y="1133"/>
                  <a:pt x="7198" y="1133"/>
                </a:cubicBezTo>
                <a:cubicBezTo>
                  <a:pt x="6965" y="1133"/>
                  <a:pt x="6965" y="1133"/>
                  <a:pt x="6965" y="1133"/>
                </a:cubicBezTo>
                <a:cubicBezTo>
                  <a:pt x="6965" y="1011"/>
                  <a:pt x="6965" y="1011"/>
                  <a:pt x="6965" y="1011"/>
                </a:cubicBezTo>
                <a:cubicBezTo>
                  <a:pt x="7164" y="1011"/>
                  <a:pt x="7164" y="1011"/>
                  <a:pt x="7164" y="1011"/>
                </a:cubicBezTo>
                <a:cubicBezTo>
                  <a:pt x="7164" y="923"/>
                  <a:pt x="7164" y="923"/>
                  <a:pt x="7164" y="923"/>
                </a:cubicBezTo>
                <a:cubicBezTo>
                  <a:pt x="6965" y="923"/>
                  <a:pt x="6965" y="923"/>
                  <a:pt x="6965" y="923"/>
                </a:cubicBezTo>
                <a:cubicBezTo>
                  <a:pt x="6965" y="805"/>
                  <a:pt x="6965" y="805"/>
                  <a:pt x="6965" y="805"/>
                </a:cubicBezTo>
                <a:cubicBezTo>
                  <a:pt x="7198" y="805"/>
                  <a:pt x="7198" y="805"/>
                  <a:pt x="7198" y="805"/>
                </a:cubicBezTo>
                <a:cubicBezTo>
                  <a:pt x="7198" y="717"/>
                  <a:pt x="7198" y="717"/>
                  <a:pt x="7198" y="717"/>
                </a:cubicBezTo>
                <a:cubicBezTo>
                  <a:pt x="6867" y="717"/>
                  <a:pt x="6867" y="717"/>
                  <a:pt x="6867" y="717"/>
                </a:cubicBezTo>
                <a:lnTo>
                  <a:pt x="6867" y="1220"/>
                </a:lnTo>
                <a:close/>
                <a:moveTo>
                  <a:pt x="7618" y="805"/>
                </a:moveTo>
                <a:cubicBezTo>
                  <a:pt x="7618" y="717"/>
                  <a:pt x="7618" y="717"/>
                  <a:pt x="7618" y="717"/>
                </a:cubicBezTo>
                <a:cubicBezTo>
                  <a:pt x="7286" y="717"/>
                  <a:pt x="7286" y="717"/>
                  <a:pt x="7286" y="717"/>
                </a:cubicBezTo>
                <a:cubicBezTo>
                  <a:pt x="7286" y="1220"/>
                  <a:pt x="7286" y="1220"/>
                  <a:pt x="7286" y="1220"/>
                </a:cubicBezTo>
                <a:cubicBezTo>
                  <a:pt x="7618" y="1220"/>
                  <a:pt x="7618" y="1220"/>
                  <a:pt x="7618" y="1220"/>
                </a:cubicBezTo>
                <a:cubicBezTo>
                  <a:pt x="7618" y="1133"/>
                  <a:pt x="7618" y="1133"/>
                  <a:pt x="7618" y="1133"/>
                </a:cubicBezTo>
                <a:cubicBezTo>
                  <a:pt x="7384" y="1133"/>
                  <a:pt x="7384" y="1133"/>
                  <a:pt x="7384" y="1133"/>
                </a:cubicBezTo>
                <a:cubicBezTo>
                  <a:pt x="7384" y="1011"/>
                  <a:pt x="7384" y="1011"/>
                  <a:pt x="7384" y="1011"/>
                </a:cubicBezTo>
                <a:cubicBezTo>
                  <a:pt x="7583" y="1011"/>
                  <a:pt x="7583" y="1011"/>
                  <a:pt x="7583" y="1011"/>
                </a:cubicBezTo>
                <a:cubicBezTo>
                  <a:pt x="7583" y="923"/>
                  <a:pt x="7583" y="923"/>
                  <a:pt x="7583" y="923"/>
                </a:cubicBezTo>
                <a:cubicBezTo>
                  <a:pt x="7384" y="923"/>
                  <a:pt x="7384" y="923"/>
                  <a:pt x="7384" y="923"/>
                </a:cubicBezTo>
                <a:cubicBezTo>
                  <a:pt x="7384" y="805"/>
                  <a:pt x="7384" y="805"/>
                  <a:pt x="7384" y="805"/>
                </a:cubicBezTo>
                <a:lnTo>
                  <a:pt x="7618" y="80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lvl1pPr marL="179946" indent="-179946" algn="l" defTabSz="1088610" rtl="0" eaLnBrk="1" latinLnBrk="0" hangingPunct="1">
              <a:lnSpc>
                <a:spcPct val="110000"/>
              </a:lnSpc>
              <a:spcBef>
                <a:spcPts val="600"/>
              </a:spcBef>
              <a:buClr>
                <a:schemeClr val="accent1"/>
              </a:buClr>
              <a:buFont typeface="Arial" pitchFamily="34" charset="0"/>
              <a:buNone/>
              <a:defRPr/>
            </a:lvl1pPr>
          </a:lstStyle>
          <a:p>
            <a:r>
              <a:rPr lang="nl-NL"/>
              <a:t> </a:t>
            </a:r>
          </a:p>
        </p:txBody>
      </p:sp>
    </p:spTree>
    <p:extLst>
      <p:ext uri="{BB962C8B-B14F-4D97-AF65-F5344CB8AC3E}">
        <p14:creationId xmlns:p14="http://schemas.microsoft.com/office/powerpoint/2010/main" val="143339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ranje tekst) en afbeelding">
    <p:spTree>
      <p:nvGrpSpPr>
        <p:cNvPr id="1" name=""/>
        <p:cNvGrpSpPr/>
        <p:nvPr/>
      </p:nvGrpSpPr>
      <p:grpSpPr>
        <a:xfrm>
          <a:off x="0" y="0"/>
          <a:ext cx="0" cy="0"/>
          <a:chOff x="0" y="0"/>
          <a:chExt cx="0" cy="0"/>
        </a:xfrm>
      </p:grpSpPr>
      <p:sp>
        <p:nvSpPr>
          <p:cNvPr id="9" name="Tijdelijke aanduiding voor afbeelding 3"/>
          <p:cNvSpPr>
            <a:spLocks noGrp="1" noSelect="1"/>
          </p:cNvSpPr>
          <p:nvPr>
            <p:ph type="pic" sz="quarter" idx="1002" hasCustomPrompt="1"/>
          </p:nvPr>
        </p:nvSpPr>
        <p:spPr>
          <a:xfrm>
            <a:off x="0" y="-8878"/>
            <a:ext cx="12190026" cy="6858000"/>
          </a:xfrm>
        </p:spPr>
        <p:txBody>
          <a:bodyPr/>
          <a:lstStyle>
            <a:lvl1pPr marL="0" indent="0">
              <a:buNone/>
              <a:defRPr baseline="0"/>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[Klik op het pictogram om een afbeelding in te voegen]</a:t>
            </a:r>
          </a:p>
        </p:txBody>
      </p:sp>
      <p:sp>
        <p:nvSpPr>
          <p:cNvPr id="5" name="Tijdelijke aanduiding voor dianummer 4"/>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
        <p:nvSpPr>
          <p:cNvPr id="18" name="Text witte cirkel achter logo 3 (PHJU)"/>
          <p:cNvSpPr>
            <a:spLocks noGrp="1" noSelect="1" noChangeAspect="1"/>
          </p:cNvSpPr>
          <p:nvPr>
            <p:ph type="body" idx="1012" hasCustomPrompt="1"/>
            <p:custDataLst>
              <p:custData r:id="rId1"/>
            </p:custDataLst>
          </p:nvPr>
        </p:nvSpPr>
        <p:spPr>
          <a:xfrm>
            <a:off x="10376098" y="5911200"/>
            <a:ext cx="604643" cy="6048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p>
        </p:txBody>
      </p:sp>
      <p:sp>
        <p:nvSpPr>
          <p:cNvPr id="8" name="Freeform 16 (PHJU)"/>
          <p:cNvSpPr>
            <a:spLocks noGrp="1" noSelect="1"/>
          </p:cNvSpPr>
          <p:nvPr>
            <p:ph type="body" idx="1000" hasCustomPrompt="1"/>
            <p:custDataLst>
              <p:custData r:id="rId2"/>
            </p:custDataLst>
          </p:nvPr>
        </p:nvSpPr>
        <p:spPr bwMode="auto">
          <a:xfrm>
            <a:off x="1587" y="5908676"/>
            <a:ext cx="10984228" cy="608013"/>
          </a:xfrm>
          <a:custGeom>
            <a:avLst/>
            <a:gdLst>
              <a:gd name="T0" fmla="*/ 34553 w 34609"/>
              <a:gd name="T1" fmla="*/ 734 h 1918"/>
              <a:gd name="T2" fmla="*/ 34411 w 34609"/>
              <a:gd name="T3" fmla="*/ 739 h 1918"/>
              <a:gd name="T4" fmla="*/ 34352 w 34609"/>
              <a:gd name="T5" fmla="*/ 730 h 1918"/>
              <a:gd name="T6" fmla="*/ 34343 w 34609"/>
              <a:gd name="T7" fmla="*/ 705 h 1918"/>
              <a:gd name="T8" fmla="*/ 34482 w 34609"/>
              <a:gd name="T9" fmla="*/ 634 h 1918"/>
              <a:gd name="T10" fmla="*/ 34554 w 34609"/>
              <a:gd name="T11" fmla="*/ 638 h 1918"/>
              <a:gd name="T12" fmla="*/ 33162 w 34609"/>
              <a:gd name="T13" fmla="*/ 135 h 1918"/>
              <a:gd name="T14" fmla="*/ 33182 w 34609"/>
              <a:gd name="T15" fmla="*/ 166 h 1918"/>
              <a:gd name="T16" fmla="*/ 33292 w 34609"/>
              <a:gd name="T17" fmla="*/ 386 h 1918"/>
              <a:gd name="T18" fmla="*/ 33284 w 34609"/>
              <a:gd name="T19" fmla="*/ 407 h 1918"/>
              <a:gd name="T20" fmla="*/ 33018 w 34609"/>
              <a:gd name="T21" fmla="*/ 266 h 1918"/>
              <a:gd name="T22" fmla="*/ 33008 w 34609"/>
              <a:gd name="T23" fmla="*/ 248 h 1918"/>
              <a:gd name="T24" fmla="*/ 0 w 34609"/>
              <a:gd name="T25" fmla="*/ 945 h 1918"/>
              <a:gd name="T26" fmla="*/ 32695 w 34609"/>
              <a:gd name="T27" fmla="*/ 1025 h 1918"/>
              <a:gd name="T28" fmla="*/ 34159 w 34609"/>
              <a:gd name="T29" fmla="*/ 1771 h 1918"/>
              <a:gd name="T30" fmla="*/ 34069 w 34609"/>
              <a:gd name="T31" fmla="*/ 1689 h 1918"/>
              <a:gd name="T32" fmla="*/ 33887 w 34609"/>
              <a:gd name="T33" fmla="*/ 1789 h 1918"/>
              <a:gd name="T34" fmla="*/ 33783 w 34609"/>
              <a:gd name="T35" fmla="*/ 1764 h 1918"/>
              <a:gd name="T36" fmla="*/ 33777 w 34609"/>
              <a:gd name="T37" fmla="*/ 1761 h 1918"/>
              <a:gd name="T38" fmla="*/ 33521 w 34609"/>
              <a:gd name="T39" fmla="*/ 1795 h 1918"/>
              <a:gd name="T40" fmla="*/ 33300 w 34609"/>
              <a:gd name="T41" fmla="*/ 1582 h 1918"/>
              <a:gd name="T42" fmla="*/ 33384 w 34609"/>
              <a:gd name="T43" fmla="*/ 1631 h 1918"/>
              <a:gd name="T44" fmla="*/ 33490 w 34609"/>
              <a:gd name="T45" fmla="*/ 1722 h 1918"/>
              <a:gd name="T46" fmla="*/ 33520 w 34609"/>
              <a:gd name="T47" fmla="*/ 1725 h 1918"/>
              <a:gd name="T48" fmla="*/ 33739 w 34609"/>
              <a:gd name="T49" fmla="*/ 1582 h 1918"/>
              <a:gd name="T50" fmla="*/ 33855 w 34609"/>
              <a:gd name="T51" fmla="*/ 1721 h 1918"/>
              <a:gd name="T52" fmla="*/ 33876 w 34609"/>
              <a:gd name="T53" fmla="*/ 1724 h 1918"/>
              <a:gd name="T54" fmla="*/ 34033 w 34609"/>
              <a:gd name="T55" fmla="*/ 1582 h 1918"/>
              <a:gd name="T56" fmla="*/ 34159 w 34609"/>
              <a:gd name="T57" fmla="*/ 1686 h 1918"/>
              <a:gd name="T58" fmla="*/ 34170 w 34609"/>
              <a:gd name="T59" fmla="*/ 1695 h 1918"/>
              <a:gd name="T60" fmla="*/ 34230 w 34609"/>
              <a:gd name="T61" fmla="*/ 1722 h 1918"/>
              <a:gd name="T62" fmla="*/ 34582 w 34609"/>
              <a:gd name="T63" fmla="*/ 732 h 1918"/>
              <a:gd name="T64" fmla="*/ 32966 w 34609"/>
              <a:gd name="T65" fmla="*/ 1419 h 1918"/>
              <a:gd name="T66" fmla="*/ 33134 w 34609"/>
              <a:gd name="T67" fmla="*/ 910 h 1918"/>
              <a:gd name="T68" fmla="*/ 33315 w 34609"/>
              <a:gd name="T69" fmla="*/ 713 h 1918"/>
              <a:gd name="T70" fmla="*/ 33378 w 34609"/>
              <a:gd name="T71" fmla="*/ 665 h 1918"/>
              <a:gd name="T72" fmla="*/ 33368 w 34609"/>
              <a:gd name="T73" fmla="*/ 440 h 1918"/>
              <a:gd name="T74" fmla="*/ 33378 w 34609"/>
              <a:gd name="T75" fmla="*/ 665 h 1918"/>
              <a:gd name="T76" fmla="*/ 34067 w 34609"/>
              <a:gd name="T77" fmla="*/ 386 h 1918"/>
              <a:gd name="T78" fmla="*/ 33978 w 34609"/>
              <a:gd name="T79" fmla="*/ 376 h 1918"/>
              <a:gd name="T80" fmla="*/ 33965 w 34609"/>
              <a:gd name="T81" fmla="*/ 288 h 1918"/>
              <a:gd name="T82" fmla="*/ 34035 w 34609"/>
              <a:gd name="T83" fmla="*/ 1188 h 1918"/>
              <a:gd name="T84" fmla="*/ 34126 w 34609"/>
              <a:gd name="T85" fmla="*/ 914 h 1918"/>
              <a:gd name="T86" fmla="*/ 34223 w 34609"/>
              <a:gd name="T87" fmla="*/ 808 h 1918"/>
              <a:gd name="T88" fmla="*/ 34080 w 34609"/>
              <a:gd name="T89" fmla="*/ 587 h 1918"/>
              <a:gd name="T90" fmla="*/ 34188 w 34609"/>
              <a:gd name="T91" fmla="*/ 574 h 1918"/>
              <a:gd name="T92" fmla="*/ 34195 w 34609"/>
              <a:gd name="T93" fmla="*/ 652 h 1918"/>
              <a:gd name="T94" fmla="*/ 34256 w 34609"/>
              <a:gd name="T95" fmla="*/ 782 h 1918"/>
              <a:gd name="T96" fmla="*/ 34252 w 34609"/>
              <a:gd name="T97" fmla="*/ 661 h 1918"/>
              <a:gd name="T98" fmla="*/ 34256 w 34609"/>
              <a:gd name="T99" fmla="*/ 782 h 1918"/>
              <a:gd name="T100" fmla="*/ 33556 w 34609"/>
              <a:gd name="T101" fmla="*/ 567 h 1918"/>
              <a:gd name="T102" fmla="*/ 33798 w 34609"/>
              <a:gd name="T103" fmla="*/ 389 h 1918"/>
              <a:gd name="T104" fmla="*/ 34340 w 34609"/>
              <a:gd name="T105" fmla="*/ 489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609" h="1918">
                <a:moveTo>
                  <a:pt x="34582" y="732"/>
                </a:moveTo>
                <a:cubicBezTo>
                  <a:pt x="34572" y="732"/>
                  <a:pt x="34563" y="733"/>
                  <a:pt x="34553" y="734"/>
                </a:cubicBezTo>
                <a:cubicBezTo>
                  <a:pt x="34529" y="735"/>
                  <a:pt x="34506" y="736"/>
                  <a:pt x="34484" y="737"/>
                </a:cubicBezTo>
                <a:cubicBezTo>
                  <a:pt x="34454" y="738"/>
                  <a:pt x="34430" y="739"/>
                  <a:pt x="34411" y="739"/>
                </a:cubicBezTo>
                <a:cubicBezTo>
                  <a:pt x="34405" y="739"/>
                  <a:pt x="34399" y="738"/>
                  <a:pt x="34394" y="738"/>
                </a:cubicBezTo>
                <a:cubicBezTo>
                  <a:pt x="34373" y="737"/>
                  <a:pt x="34360" y="735"/>
                  <a:pt x="34352" y="730"/>
                </a:cubicBezTo>
                <a:cubicBezTo>
                  <a:pt x="34344" y="724"/>
                  <a:pt x="34342" y="716"/>
                  <a:pt x="34343" y="706"/>
                </a:cubicBezTo>
                <a:cubicBezTo>
                  <a:pt x="34343" y="706"/>
                  <a:pt x="34343" y="706"/>
                  <a:pt x="34343" y="705"/>
                </a:cubicBezTo>
                <a:cubicBezTo>
                  <a:pt x="34345" y="693"/>
                  <a:pt x="34394" y="660"/>
                  <a:pt x="34439" y="644"/>
                </a:cubicBezTo>
                <a:cubicBezTo>
                  <a:pt x="34454" y="638"/>
                  <a:pt x="34469" y="634"/>
                  <a:pt x="34482" y="634"/>
                </a:cubicBezTo>
                <a:cubicBezTo>
                  <a:pt x="34490" y="634"/>
                  <a:pt x="34508" y="634"/>
                  <a:pt x="34530" y="636"/>
                </a:cubicBezTo>
                <a:cubicBezTo>
                  <a:pt x="34538" y="636"/>
                  <a:pt x="34546" y="637"/>
                  <a:pt x="34554" y="638"/>
                </a:cubicBezTo>
                <a:cubicBezTo>
                  <a:pt x="34422" y="267"/>
                  <a:pt x="34067" y="0"/>
                  <a:pt x="33651" y="0"/>
                </a:cubicBezTo>
                <a:cubicBezTo>
                  <a:pt x="33472" y="0"/>
                  <a:pt x="33305" y="50"/>
                  <a:pt x="33162" y="135"/>
                </a:cubicBezTo>
                <a:cubicBezTo>
                  <a:pt x="33163" y="137"/>
                  <a:pt x="33164" y="139"/>
                  <a:pt x="33166" y="141"/>
                </a:cubicBezTo>
                <a:cubicBezTo>
                  <a:pt x="33171" y="150"/>
                  <a:pt x="33176" y="158"/>
                  <a:pt x="33182" y="166"/>
                </a:cubicBezTo>
                <a:cubicBezTo>
                  <a:pt x="33255" y="282"/>
                  <a:pt x="33290" y="343"/>
                  <a:pt x="33292" y="378"/>
                </a:cubicBezTo>
                <a:cubicBezTo>
                  <a:pt x="33292" y="381"/>
                  <a:pt x="33293" y="384"/>
                  <a:pt x="33292" y="386"/>
                </a:cubicBezTo>
                <a:cubicBezTo>
                  <a:pt x="33292" y="389"/>
                  <a:pt x="33292" y="392"/>
                  <a:pt x="33291" y="394"/>
                </a:cubicBezTo>
                <a:cubicBezTo>
                  <a:pt x="33289" y="399"/>
                  <a:pt x="33287" y="404"/>
                  <a:pt x="33284" y="407"/>
                </a:cubicBezTo>
                <a:cubicBezTo>
                  <a:pt x="33278" y="413"/>
                  <a:pt x="33271" y="418"/>
                  <a:pt x="33262" y="422"/>
                </a:cubicBezTo>
                <a:cubicBezTo>
                  <a:pt x="33234" y="435"/>
                  <a:pt x="33068" y="345"/>
                  <a:pt x="33018" y="266"/>
                </a:cubicBezTo>
                <a:cubicBezTo>
                  <a:pt x="33018" y="265"/>
                  <a:pt x="33016" y="263"/>
                  <a:pt x="33016" y="262"/>
                </a:cubicBezTo>
                <a:cubicBezTo>
                  <a:pt x="33014" y="258"/>
                  <a:pt x="33011" y="254"/>
                  <a:pt x="33008" y="248"/>
                </a:cubicBezTo>
                <a:cubicBezTo>
                  <a:pt x="32817" y="421"/>
                  <a:pt x="32696" y="669"/>
                  <a:pt x="32692" y="945"/>
                </a:cubicBezTo>
                <a:cubicBezTo>
                  <a:pt x="0" y="945"/>
                  <a:pt x="0" y="945"/>
                  <a:pt x="0" y="945"/>
                </a:cubicBezTo>
                <a:cubicBezTo>
                  <a:pt x="0" y="1025"/>
                  <a:pt x="0" y="1025"/>
                  <a:pt x="0" y="1025"/>
                </a:cubicBezTo>
                <a:cubicBezTo>
                  <a:pt x="32695" y="1025"/>
                  <a:pt x="32695" y="1025"/>
                  <a:pt x="32695" y="1025"/>
                </a:cubicBezTo>
                <a:cubicBezTo>
                  <a:pt x="32729" y="1523"/>
                  <a:pt x="33144" y="1918"/>
                  <a:pt x="33651" y="1918"/>
                </a:cubicBezTo>
                <a:cubicBezTo>
                  <a:pt x="33838" y="1918"/>
                  <a:pt x="34012" y="1864"/>
                  <a:pt x="34159" y="1771"/>
                </a:cubicBezTo>
                <a:cubicBezTo>
                  <a:pt x="34132" y="1756"/>
                  <a:pt x="34107" y="1736"/>
                  <a:pt x="34087" y="1713"/>
                </a:cubicBezTo>
                <a:cubicBezTo>
                  <a:pt x="34081" y="1705"/>
                  <a:pt x="34075" y="1697"/>
                  <a:pt x="34069" y="1689"/>
                </a:cubicBezTo>
                <a:cubicBezTo>
                  <a:pt x="34052" y="1715"/>
                  <a:pt x="34030" y="1737"/>
                  <a:pt x="34003" y="1754"/>
                </a:cubicBezTo>
                <a:cubicBezTo>
                  <a:pt x="33970" y="1776"/>
                  <a:pt x="33930" y="1789"/>
                  <a:pt x="33887" y="1789"/>
                </a:cubicBezTo>
                <a:cubicBezTo>
                  <a:pt x="33880" y="1789"/>
                  <a:pt x="33873" y="1788"/>
                  <a:pt x="33866" y="1788"/>
                </a:cubicBezTo>
                <a:cubicBezTo>
                  <a:pt x="33836" y="1785"/>
                  <a:pt x="33808" y="1777"/>
                  <a:pt x="33783" y="1764"/>
                </a:cubicBezTo>
                <a:cubicBezTo>
                  <a:pt x="33782" y="1764"/>
                  <a:pt x="33781" y="1763"/>
                  <a:pt x="33780" y="1763"/>
                </a:cubicBezTo>
                <a:cubicBezTo>
                  <a:pt x="33779" y="1762"/>
                  <a:pt x="33778" y="1761"/>
                  <a:pt x="33777" y="1761"/>
                </a:cubicBezTo>
                <a:cubicBezTo>
                  <a:pt x="33747" y="1744"/>
                  <a:pt x="33722" y="1721"/>
                  <a:pt x="33703" y="1692"/>
                </a:cubicBezTo>
                <a:cubicBezTo>
                  <a:pt x="33664" y="1752"/>
                  <a:pt x="33597" y="1795"/>
                  <a:pt x="33521" y="1795"/>
                </a:cubicBezTo>
                <a:cubicBezTo>
                  <a:pt x="33466" y="1795"/>
                  <a:pt x="33417" y="1774"/>
                  <a:pt x="33379" y="1742"/>
                </a:cubicBezTo>
                <a:cubicBezTo>
                  <a:pt x="33330" y="1700"/>
                  <a:pt x="33300" y="1640"/>
                  <a:pt x="33300" y="1582"/>
                </a:cubicBezTo>
                <a:cubicBezTo>
                  <a:pt x="33373" y="1582"/>
                  <a:pt x="33373" y="1582"/>
                  <a:pt x="33373" y="1582"/>
                </a:cubicBezTo>
                <a:cubicBezTo>
                  <a:pt x="33373" y="1598"/>
                  <a:pt x="33377" y="1614"/>
                  <a:pt x="33384" y="1631"/>
                </a:cubicBezTo>
                <a:cubicBezTo>
                  <a:pt x="33403" y="1671"/>
                  <a:pt x="33442" y="1708"/>
                  <a:pt x="33488" y="1721"/>
                </a:cubicBezTo>
                <a:cubicBezTo>
                  <a:pt x="33489" y="1721"/>
                  <a:pt x="33490" y="1721"/>
                  <a:pt x="33490" y="1722"/>
                </a:cubicBezTo>
                <a:cubicBezTo>
                  <a:pt x="33497" y="1723"/>
                  <a:pt x="33503" y="1723"/>
                  <a:pt x="33510" y="1724"/>
                </a:cubicBezTo>
                <a:cubicBezTo>
                  <a:pt x="33513" y="1724"/>
                  <a:pt x="33516" y="1725"/>
                  <a:pt x="33520" y="1725"/>
                </a:cubicBezTo>
                <a:cubicBezTo>
                  <a:pt x="33598" y="1725"/>
                  <a:pt x="33666" y="1644"/>
                  <a:pt x="33666" y="1582"/>
                </a:cubicBezTo>
                <a:cubicBezTo>
                  <a:pt x="33739" y="1582"/>
                  <a:pt x="33739" y="1582"/>
                  <a:pt x="33739" y="1582"/>
                </a:cubicBezTo>
                <a:cubicBezTo>
                  <a:pt x="33739" y="1598"/>
                  <a:pt x="33744" y="1614"/>
                  <a:pt x="33751" y="1631"/>
                </a:cubicBezTo>
                <a:cubicBezTo>
                  <a:pt x="33769" y="1671"/>
                  <a:pt x="33808" y="1708"/>
                  <a:pt x="33855" y="1721"/>
                </a:cubicBezTo>
                <a:cubicBezTo>
                  <a:pt x="33856" y="1721"/>
                  <a:pt x="33856" y="1721"/>
                  <a:pt x="33857" y="1722"/>
                </a:cubicBezTo>
                <a:cubicBezTo>
                  <a:pt x="33863" y="1723"/>
                  <a:pt x="33870" y="1723"/>
                  <a:pt x="33876" y="1724"/>
                </a:cubicBezTo>
                <a:cubicBezTo>
                  <a:pt x="33880" y="1724"/>
                  <a:pt x="33883" y="1725"/>
                  <a:pt x="33887" y="1725"/>
                </a:cubicBezTo>
                <a:cubicBezTo>
                  <a:pt x="33965" y="1725"/>
                  <a:pt x="34033" y="1644"/>
                  <a:pt x="34033" y="1582"/>
                </a:cubicBezTo>
                <a:cubicBezTo>
                  <a:pt x="34106" y="1582"/>
                  <a:pt x="34106" y="1582"/>
                  <a:pt x="34106" y="1582"/>
                </a:cubicBezTo>
                <a:cubicBezTo>
                  <a:pt x="34106" y="1617"/>
                  <a:pt x="34127" y="1658"/>
                  <a:pt x="34159" y="1686"/>
                </a:cubicBezTo>
                <a:cubicBezTo>
                  <a:pt x="34160" y="1687"/>
                  <a:pt x="34160" y="1687"/>
                  <a:pt x="34160" y="1687"/>
                </a:cubicBezTo>
                <a:cubicBezTo>
                  <a:pt x="34163" y="1690"/>
                  <a:pt x="34167" y="1692"/>
                  <a:pt x="34170" y="1695"/>
                </a:cubicBezTo>
                <a:cubicBezTo>
                  <a:pt x="34174" y="1698"/>
                  <a:pt x="34179" y="1702"/>
                  <a:pt x="34184" y="1704"/>
                </a:cubicBezTo>
                <a:cubicBezTo>
                  <a:pt x="34198" y="1713"/>
                  <a:pt x="34213" y="1719"/>
                  <a:pt x="34230" y="1722"/>
                </a:cubicBezTo>
                <a:cubicBezTo>
                  <a:pt x="34460" y="1547"/>
                  <a:pt x="34609" y="1270"/>
                  <a:pt x="34609" y="959"/>
                </a:cubicBezTo>
                <a:cubicBezTo>
                  <a:pt x="34609" y="881"/>
                  <a:pt x="34600" y="805"/>
                  <a:pt x="34582" y="732"/>
                </a:cubicBezTo>
                <a:close/>
                <a:moveTo>
                  <a:pt x="33302" y="1002"/>
                </a:moveTo>
                <a:cubicBezTo>
                  <a:pt x="33269" y="1064"/>
                  <a:pt x="33049" y="1380"/>
                  <a:pt x="32966" y="1419"/>
                </a:cubicBezTo>
                <a:cubicBezTo>
                  <a:pt x="32957" y="1423"/>
                  <a:pt x="32950" y="1424"/>
                  <a:pt x="32944" y="1422"/>
                </a:cubicBezTo>
                <a:cubicBezTo>
                  <a:pt x="32889" y="1392"/>
                  <a:pt x="33031" y="1106"/>
                  <a:pt x="33134" y="910"/>
                </a:cubicBezTo>
                <a:cubicBezTo>
                  <a:pt x="33202" y="779"/>
                  <a:pt x="33238" y="719"/>
                  <a:pt x="33268" y="704"/>
                </a:cubicBezTo>
                <a:cubicBezTo>
                  <a:pt x="33284" y="697"/>
                  <a:pt x="33298" y="701"/>
                  <a:pt x="33315" y="713"/>
                </a:cubicBezTo>
                <a:cubicBezTo>
                  <a:pt x="33340" y="730"/>
                  <a:pt x="33345" y="919"/>
                  <a:pt x="33302" y="1002"/>
                </a:cubicBezTo>
                <a:close/>
                <a:moveTo>
                  <a:pt x="33378" y="665"/>
                </a:moveTo>
                <a:cubicBezTo>
                  <a:pt x="33315" y="668"/>
                  <a:pt x="33262" y="619"/>
                  <a:pt x="33260" y="557"/>
                </a:cubicBezTo>
                <a:cubicBezTo>
                  <a:pt x="33257" y="495"/>
                  <a:pt x="33306" y="442"/>
                  <a:pt x="33368" y="440"/>
                </a:cubicBezTo>
                <a:cubicBezTo>
                  <a:pt x="33430" y="437"/>
                  <a:pt x="33483" y="485"/>
                  <a:pt x="33486" y="548"/>
                </a:cubicBezTo>
                <a:cubicBezTo>
                  <a:pt x="33488" y="610"/>
                  <a:pt x="33440" y="663"/>
                  <a:pt x="33378" y="665"/>
                </a:cubicBezTo>
                <a:close/>
                <a:moveTo>
                  <a:pt x="33965" y="288"/>
                </a:moveTo>
                <a:cubicBezTo>
                  <a:pt x="33982" y="278"/>
                  <a:pt x="34023" y="325"/>
                  <a:pt x="34067" y="386"/>
                </a:cubicBezTo>
                <a:cubicBezTo>
                  <a:pt x="34063" y="386"/>
                  <a:pt x="34063" y="386"/>
                  <a:pt x="34063" y="386"/>
                </a:cubicBezTo>
                <a:cubicBezTo>
                  <a:pt x="34034" y="382"/>
                  <a:pt x="34006" y="379"/>
                  <a:pt x="33978" y="376"/>
                </a:cubicBezTo>
                <a:cubicBezTo>
                  <a:pt x="33966" y="343"/>
                  <a:pt x="33959" y="314"/>
                  <a:pt x="33960" y="299"/>
                </a:cubicBezTo>
                <a:cubicBezTo>
                  <a:pt x="33960" y="294"/>
                  <a:pt x="33962" y="290"/>
                  <a:pt x="33965" y="288"/>
                </a:cubicBezTo>
                <a:close/>
                <a:moveTo>
                  <a:pt x="34216" y="963"/>
                </a:moveTo>
                <a:cubicBezTo>
                  <a:pt x="34198" y="997"/>
                  <a:pt x="34080" y="1166"/>
                  <a:pt x="34035" y="1188"/>
                </a:cubicBezTo>
                <a:cubicBezTo>
                  <a:pt x="34030" y="1190"/>
                  <a:pt x="34026" y="1190"/>
                  <a:pt x="34024" y="1189"/>
                </a:cubicBezTo>
                <a:cubicBezTo>
                  <a:pt x="33994" y="1173"/>
                  <a:pt x="34070" y="1019"/>
                  <a:pt x="34126" y="914"/>
                </a:cubicBezTo>
                <a:cubicBezTo>
                  <a:pt x="34162" y="844"/>
                  <a:pt x="34181" y="811"/>
                  <a:pt x="34198" y="803"/>
                </a:cubicBezTo>
                <a:cubicBezTo>
                  <a:pt x="34206" y="800"/>
                  <a:pt x="34214" y="802"/>
                  <a:pt x="34223" y="808"/>
                </a:cubicBezTo>
                <a:cubicBezTo>
                  <a:pt x="34236" y="818"/>
                  <a:pt x="34239" y="919"/>
                  <a:pt x="34216" y="963"/>
                </a:cubicBezTo>
                <a:close/>
                <a:moveTo>
                  <a:pt x="34080" y="587"/>
                </a:moveTo>
                <a:cubicBezTo>
                  <a:pt x="34107" y="584"/>
                  <a:pt x="34133" y="582"/>
                  <a:pt x="34158" y="578"/>
                </a:cubicBezTo>
                <a:cubicBezTo>
                  <a:pt x="34168" y="577"/>
                  <a:pt x="34179" y="576"/>
                  <a:pt x="34188" y="574"/>
                </a:cubicBezTo>
                <a:cubicBezTo>
                  <a:pt x="34205" y="603"/>
                  <a:pt x="34212" y="620"/>
                  <a:pt x="34211" y="632"/>
                </a:cubicBezTo>
                <a:cubicBezTo>
                  <a:pt x="34211" y="642"/>
                  <a:pt x="34205" y="647"/>
                  <a:pt x="34195" y="652"/>
                </a:cubicBezTo>
                <a:cubicBezTo>
                  <a:pt x="34182" y="658"/>
                  <a:pt x="34116" y="624"/>
                  <a:pt x="34080" y="587"/>
                </a:cubicBezTo>
                <a:close/>
                <a:moveTo>
                  <a:pt x="34256" y="782"/>
                </a:moveTo>
                <a:cubicBezTo>
                  <a:pt x="34223" y="784"/>
                  <a:pt x="34195" y="758"/>
                  <a:pt x="34193" y="724"/>
                </a:cubicBezTo>
                <a:cubicBezTo>
                  <a:pt x="34192" y="691"/>
                  <a:pt x="34218" y="662"/>
                  <a:pt x="34252" y="661"/>
                </a:cubicBezTo>
                <a:cubicBezTo>
                  <a:pt x="34285" y="660"/>
                  <a:pt x="34313" y="686"/>
                  <a:pt x="34315" y="719"/>
                </a:cubicBezTo>
                <a:cubicBezTo>
                  <a:pt x="34316" y="753"/>
                  <a:pt x="34290" y="781"/>
                  <a:pt x="34256" y="782"/>
                </a:cubicBezTo>
                <a:close/>
                <a:moveTo>
                  <a:pt x="33802" y="581"/>
                </a:moveTo>
                <a:cubicBezTo>
                  <a:pt x="33654" y="587"/>
                  <a:pt x="33585" y="586"/>
                  <a:pt x="33556" y="567"/>
                </a:cubicBezTo>
                <a:cubicBezTo>
                  <a:pt x="33542" y="557"/>
                  <a:pt x="33539" y="543"/>
                  <a:pt x="33540" y="522"/>
                </a:cubicBezTo>
                <a:cubicBezTo>
                  <a:pt x="33544" y="492"/>
                  <a:pt x="33704" y="393"/>
                  <a:pt x="33798" y="389"/>
                </a:cubicBezTo>
                <a:cubicBezTo>
                  <a:pt x="33868" y="386"/>
                  <a:pt x="34251" y="419"/>
                  <a:pt x="34327" y="472"/>
                </a:cubicBezTo>
                <a:cubicBezTo>
                  <a:pt x="34335" y="477"/>
                  <a:pt x="34340" y="483"/>
                  <a:pt x="34340" y="489"/>
                </a:cubicBezTo>
                <a:cubicBezTo>
                  <a:pt x="34342" y="551"/>
                  <a:pt x="34023" y="572"/>
                  <a:pt x="33802" y="581"/>
                </a:cubicBezTo>
                <a:close/>
              </a:path>
            </a:pathLst>
          </a:custGeom>
          <a:solidFill>
            <a:srgbClr val="E95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79946" indent="-179946" algn="l" defTabSz="1088610" rtl="0" eaLnBrk="1" latinLnBrk="0" hangingPunct="1">
              <a:lnSpc>
                <a:spcPct val="110000"/>
              </a:lnSpc>
              <a:spcBef>
                <a:spcPts val="600"/>
              </a:spcBef>
              <a:buClr>
                <a:schemeClr val="accent1"/>
              </a:buClr>
              <a:buFont typeface="Arial" pitchFamily="34" charset="0"/>
              <a:buNone/>
              <a:defRPr/>
            </a:lvl1pPr>
          </a:lstStyle>
          <a:p>
            <a:r>
              <a:rPr lang="nl-NL"/>
              <a:t> </a:t>
            </a:r>
          </a:p>
        </p:txBody>
      </p:sp>
      <p:sp>
        <p:nvSpPr>
          <p:cNvPr id="7" name="Tekst (bron)"/>
          <p:cNvSpPr>
            <a:spLocks noGrp="1" noSelect="1"/>
          </p:cNvSpPr>
          <p:nvPr>
            <p:ph type="body" sz="quarter" idx="13" hasCustomPrompt="1"/>
          </p:nvPr>
        </p:nvSpPr>
        <p:spPr>
          <a:xfrm>
            <a:off x="593845" y="6336001"/>
            <a:ext cx="7917938" cy="396875"/>
          </a:xfrm>
        </p:spPr>
        <p:txBody>
          <a:bodyPr/>
          <a:lstStyle>
            <a:lvl1pPr marL="0" indent="0">
              <a:lnSpc>
                <a:spcPct val="100000"/>
              </a:lnSpc>
              <a:spcBef>
                <a:spcPts val="0"/>
              </a:spcBef>
              <a:buNone/>
              <a:defRPr sz="1100" baseline="0">
                <a:solidFill>
                  <a:schemeClr val="accent1"/>
                </a:solidFill>
              </a:defRPr>
            </a:lvl1pPr>
            <a:lvl2pPr marL="0" indent="0">
              <a:lnSpc>
                <a:spcPct val="100000"/>
              </a:lnSpc>
              <a:spcBef>
                <a:spcPts val="0"/>
              </a:spcBef>
              <a:buNone/>
              <a:defRPr sz="1100">
                <a:solidFill>
                  <a:schemeClr val="accent1"/>
                </a:solidFill>
              </a:defRPr>
            </a:lvl2pPr>
            <a:lvl3pPr marL="0" indent="0">
              <a:lnSpc>
                <a:spcPct val="100000"/>
              </a:lnSpc>
              <a:spcBef>
                <a:spcPts val="0"/>
              </a:spcBef>
              <a:buNone/>
              <a:defRPr sz="1100">
                <a:solidFill>
                  <a:schemeClr val="accent1"/>
                </a:solidFill>
              </a:defRPr>
            </a:lvl3pPr>
            <a:lvl4pPr marL="0" indent="0">
              <a:lnSpc>
                <a:spcPct val="100000"/>
              </a:lnSpc>
              <a:spcBef>
                <a:spcPts val="0"/>
              </a:spcBef>
              <a:buFont typeface="Arial" panose="020B0604020202020204" pitchFamily="34" charset="0"/>
              <a:buNone/>
              <a:defRPr sz="1100">
                <a:solidFill>
                  <a:schemeClr val="accent1"/>
                </a:solidFill>
              </a:defRPr>
            </a:lvl4pPr>
            <a:lvl5pPr marL="0" indent="0">
              <a:lnSpc>
                <a:spcPct val="100000"/>
              </a:lnSpc>
              <a:spcBef>
                <a:spcPts val="0"/>
              </a:spcBef>
              <a:buFont typeface="Arial" panose="020B0604020202020204" pitchFamily="34" charset="0"/>
              <a:buNone/>
              <a:defRPr sz="1100">
                <a:solidFill>
                  <a:schemeClr val="accent1"/>
                </a:solidFill>
              </a:defRPr>
            </a:lvl5pPr>
            <a:lvl6pPr marL="0" indent="0">
              <a:lnSpc>
                <a:spcPct val="100000"/>
              </a:lnSpc>
              <a:spcBef>
                <a:spcPts val="0"/>
              </a:spcBef>
              <a:buFont typeface="Arial" panose="020B0604020202020204" pitchFamily="34" charset="0"/>
              <a:buNone/>
              <a:defRPr sz="1100">
                <a:solidFill>
                  <a:schemeClr val="accent1"/>
                </a:solidFill>
              </a:defRPr>
            </a:lvl6pPr>
            <a:lvl7pPr marL="0" indent="0">
              <a:lnSpc>
                <a:spcPct val="100000"/>
              </a:lnSpc>
              <a:spcBef>
                <a:spcPts val="0"/>
              </a:spcBef>
              <a:buFont typeface="Arial" panose="020B0604020202020204" pitchFamily="34" charset="0"/>
              <a:buNone/>
              <a:defRPr sz="1100">
                <a:solidFill>
                  <a:schemeClr val="accent1"/>
                </a:solidFill>
              </a:defRPr>
            </a:lvl7pPr>
            <a:lvl8pPr marL="0" indent="0">
              <a:lnSpc>
                <a:spcPct val="100000"/>
              </a:lnSpc>
              <a:spcBef>
                <a:spcPts val="0"/>
              </a:spcBef>
              <a:buFont typeface="Arial" panose="020B0604020202020204" pitchFamily="34" charset="0"/>
              <a:buNone/>
              <a:defRPr sz="1100">
                <a:solidFill>
                  <a:schemeClr val="accent1"/>
                </a:solidFill>
              </a:defRPr>
            </a:lvl8pPr>
            <a:lvl9pPr marL="0" indent="0">
              <a:lnSpc>
                <a:spcPct val="100000"/>
              </a:lnSpc>
              <a:spcBef>
                <a:spcPts val="0"/>
              </a:spcBef>
              <a:buFont typeface="Arial" panose="020B0604020202020204" pitchFamily="34" charset="0"/>
              <a:buNone/>
              <a:defRPr sz="1100">
                <a:solidFill>
                  <a:schemeClr val="accent1"/>
                </a:solidFill>
              </a:defRPr>
            </a:lvl9pPr>
          </a:lstStyle>
          <a:p>
            <a:pPr lvl="0"/>
            <a:r>
              <a:rPr lang="nl-NL" dirty="0"/>
              <a:t>[Typ bron: vermelding]</a:t>
            </a:r>
          </a:p>
        </p:txBody>
      </p:sp>
      <p:sp>
        <p:nvSpPr>
          <p:cNvPr id="2" name="Titel 1"/>
          <p:cNvSpPr>
            <a:spLocks noGrp="1" noSelect="1"/>
          </p:cNvSpPr>
          <p:nvPr>
            <p:ph type="title" hasCustomPrompt="1"/>
          </p:nvPr>
        </p:nvSpPr>
        <p:spPr bwMode="gray"/>
        <p:txBody>
          <a:bodyPr/>
          <a:lstStyle/>
          <a:p>
            <a:r>
              <a:rPr lang="nl-NL" noProof="1"/>
              <a:t>[Titel]</a:t>
            </a:r>
          </a:p>
        </p:txBody>
      </p:sp>
      <p:sp>
        <p:nvSpPr>
          <p:cNvPr id="12" name="Vrije vorm 5 (PHJU) (JU-Free)"/>
          <p:cNvSpPr>
            <a:spLocks noGrp="1"/>
          </p:cNvSpPr>
          <p:nvPr>
            <p:ph type="body" idx="1003" hasCustomPrompt="1"/>
            <p:custDataLst>
              <p:custData r:id="rId3"/>
            </p:custDataLst>
          </p:nvPr>
        </p:nvSpPr>
        <p:spPr bwMode="auto">
          <a:xfrm>
            <a:off x="9778042" y="863601"/>
            <a:ext cx="1260147" cy="149225"/>
          </a:xfrm>
          <a:custGeom>
            <a:avLst/>
            <a:gdLst>
              <a:gd name="T0" fmla="*/ 128 w 3969"/>
              <a:gd name="T1" fmla="*/ 366 h 471"/>
              <a:gd name="T2" fmla="*/ 290 w 3969"/>
              <a:gd name="T3" fmla="*/ 0 h 471"/>
              <a:gd name="T4" fmla="*/ 1193 w 3969"/>
              <a:gd name="T5" fmla="*/ 346 h 471"/>
              <a:gd name="T6" fmla="*/ 1073 w 3969"/>
              <a:gd name="T7" fmla="*/ 234 h 471"/>
              <a:gd name="T8" fmla="*/ 1277 w 3969"/>
              <a:gd name="T9" fmla="*/ 215 h 471"/>
              <a:gd name="T10" fmla="*/ 922 w 3969"/>
              <a:gd name="T11" fmla="*/ 211 h 471"/>
              <a:gd name="T12" fmla="*/ 1031 w 3969"/>
              <a:gd name="T13" fmla="*/ 179 h 471"/>
              <a:gd name="T14" fmla="*/ 950 w 3969"/>
              <a:gd name="T15" fmla="*/ 248 h 471"/>
              <a:gd name="T16" fmla="*/ 825 w 3969"/>
              <a:gd name="T17" fmla="*/ 280 h 471"/>
              <a:gd name="T18" fmla="*/ 790 w 3969"/>
              <a:gd name="T19" fmla="*/ 234 h 471"/>
              <a:gd name="T20" fmla="*/ 578 w 3969"/>
              <a:gd name="T21" fmla="*/ 464 h 471"/>
              <a:gd name="T22" fmla="*/ 576 w 3969"/>
              <a:gd name="T23" fmla="*/ 152 h 471"/>
              <a:gd name="T24" fmla="*/ 758 w 3969"/>
              <a:gd name="T25" fmla="*/ 234 h 471"/>
              <a:gd name="T26" fmla="*/ 758 w 3969"/>
              <a:gd name="T27" fmla="*/ 234 h 471"/>
              <a:gd name="T28" fmla="*/ 373 w 3969"/>
              <a:gd name="T29" fmla="*/ 94 h 471"/>
              <a:gd name="T30" fmla="*/ 280 w 3969"/>
              <a:gd name="T31" fmla="*/ 234 h 471"/>
              <a:gd name="T32" fmla="*/ 1371 w 3969"/>
              <a:gd name="T33" fmla="*/ 234 h 471"/>
              <a:gd name="T34" fmla="*/ 1464 w 3969"/>
              <a:gd name="T35" fmla="*/ 94 h 471"/>
              <a:gd name="T36" fmla="*/ 1541 w 3969"/>
              <a:gd name="T37" fmla="*/ 271 h 471"/>
              <a:gd name="T38" fmla="*/ 3850 w 3969"/>
              <a:gd name="T39" fmla="*/ 373 h 471"/>
              <a:gd name="T40" fmla="*/ 3763 w 3969"/>
              <a:gd name="T41" fmla="*/ 242 h 471"/>
              <a:gd name="T42" fmla="*/ 3934 w 3969"/>
              <a:gd name="T43" fmla="*/ 215 h 471"/>
              <a:gd name="T44" fmla="*/ 3233 w 3969"/>
              <a:gd name="T45" fmla="*/ 163 h 471"/>
              <a:gd name="T46" fmla="*/ 3235 w 3969"/>
              <a:gd name="T47" fmla="*/ 366 h 471"/>
              <a:gd name="T48" fmla="*/ 3234 w 3969"/>
              <a:gd name="T49" fmla="*/ 163 h 471"/>
              <a:gd name="T50" fmla="*/ 3126 w 3969"/>
              <a:gd name="T51" fmla="*/ 279 h 471"/>
              <a:gd name="T52" fmla="*/ 3043 w 3969"/>
              <a:gd name="T53" fmla="*/ 94 h 471"/>
              <a:gd name="T54" fmla="*/ 3043 w 3969"/>
              <a:gd name="T55" fmla="*/ 121 h 471"/>
              <a:gd name="T56" fmla="*/ 3682 w 3969"/>
              <a:gd name="T57" fmla="*/ 102 h 471"/>
              <a:gd name="T58" fmla="*/ 2695 w 3969"/>
              <a:gd name="T59" fmla="*/ 147 h 471"/>
              <a:gd name="T60" fmla="*/ 2662 w 3969"/>
              <a:gd name="T61" fmla="*/ 366 h 471"/>
              <a:gd name="T62" fmla="*/ 2844 w 3969"/>
              <a:gd name="T63" fmla="*/ 201 h 471"/>
              <a:gd name="T64" fmla="*/ 2779 w 3969"/>
              <a:gd name="T65" fmla="*/ 94 h 471"/>
              <a:gd name="T66" fmla="*/ 3471 w 3969"/>
              <a:gd name="T67" fmla="*/ 471 h 471"/>
              <a:gd name="T68" fmla="*/ 3556 w 3969"/>
              <a:gd name="T69" fmla="*/ 344 h 471"/>
              <a:gd name="T70" fmla="*/ 3351 w 3969"/>
              <a:gd name="T71" fmla="*/ 227 h 471"/>
              <a:gd name="T72" fmla="*/ 3556 w 3969"/>
              <a:gd name="T73" fmla="*/ 102 h 471"/>
              <a:gd name="T74" fmla="*/ 3471 w 3969"/>
              <a:gd name="T75" fmla="*/ 336 h 471"/>
              <a:gd name="T76" fmla="*/ 2084 w 3969"/>
              <a:gd name="T77" fmla="*/ 102 h 471"/>
              <a:gd name="T78" fmla="*/ 2087 w 3969"/>
              <a:gd name="T79" fmla="*/ 225 h 471"/>
              <a:gd name="T80" fmla="*/ 3650 w 3969"/>
              <a:gd name="T81" fmla="*/ 52 h 471"/>
              <a:gd name="T82" fmla="*/ 3650 w 3969"/>
              <a:gd name="T83" fmla="*/ 52 h 471"/>
              <a:gd name="T84" fmla="*/ 1882 w 3969"/>
              <a:gd name="T85" fmla="*/ 94 h 471"/>
              <a:gd name="T86" fmla="*/ 1789 w 3969"/>
              <a:gd name="T87" fmla="*/ 234 h 471"/>
              <a:gd name="T88" fmla="*/ 2603 w 3969"/>
              <a:gd name="T89" fmla="*/ 192 h 471"/>
              <a:gd name="T90" fmla="*/ 2617 w 3969"/>
              <a:gd name="T91" fmla="*/ 30 h 471"/>
              <a:gd name="T92" fmla="*/ 2620 w 3969"/>
              <a:gd name="T93" fmla="*/ 366 h 471"/>
              <a:gd name="T94" fmla="*/ 1669 w 3969"/>
              <a:gd name="T95" fmla="*/ 22 h 471"/>
              <a:gd name="T96" fmla="*/ 1591 w 3969"/>
              <a:gd name="T97" fmla="*/ 129 h 471"/>
              <a:gd name="T98" fmla="*/ 1723 w 3969"/>
              <a:gd name="T99" fmla="*/ 368 h 471"/>
              <a:gd name="T100" fmla="*/ 1669 w 3969"/>
              <a:gd name="T101" fmla="*/ 129 h 471"/>
              <a:gd name="T102" fmla="*/ 1669 w 3969"/>
              <a:gd name="T103" fmla="*/ 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9" h="471">
                <a:moveTo>
                  <a:pt x="290" y="30"/>
                </a:moveTo>
                <a:cubicBezTo>
                  <a:pt x="162" y="30"/>
                  <a:pt x="162" y="30"/>
                  <a:pt x="162" y="30"/>
                </a:cubicBezTo>
                <a:cubicBezTo>
                  <a:pt x="162" y="366"/>
                  <a:pt x="162" y="366"/>
                  <a:pt x="162" y="366"/>
                </a:cubicBezTo>
                <a:cubicBezTo>
                  <a:pt x="128" y="366"/>
                  <a:pt x="128" y="366"/>
                  <a:pt x="128" y="366"/>
                </a:cubicBezTo>
                <a:cubicBezTo>
                  <a:pt x="128" y="30"/>
                  <a:pt x="128" y="30"/>
                  <a:pt x="128" y="30"/>
                </a:cubicBezTo>
                <a:cubicBezTo>
                  <a:pt x="0" y="30"/>
                  <a:pt x="0" y="30"/>
                  <a:pt x="0" y="30"/>
                </a:cubicBezTo>
                <a:cubicBezTo>
                  <a:pt x="0" y="0"/>
                  <a:pt x="0" y="0"/>
                  <a:pt x="0" y="0"/>
                </a:cubicBezTo>
                <a:cubicBezTo>
                  <a:pt x="290" y="0"/>
                  <a:pt x="290" y="0"/>
                  <a:pt x="290" y="0"/>
                </a:cubicBezTo>
                <a:lnTo>
                  <a:pt x="290" y="30"/>
                </a:lnTo>
                <a:close/>
                <a:moveTo>
                  <a:pt x="1309" y="242"/>
                </a:moveTo>
                <a:cubicBezTo>
                  <a:pt x="1106" y="242"/>
                  <a:pt x="1106" y="242"/>
                  <a:pt x="1106" y="242"/>
                </a:cubicBezTo>
                <a:cubicBezTo>
                  <a:pt x="1106" y="289"/>
                  <a:pt x="1131" y="346"/>
                  <a:pt x="1193" y="346"/>
                </a:cubicBezTo>
                <a:cubicBezTo>
                  <a:pt x="1240" y="346"/>
                  <a:pt x="1265" y="319"/>
                  <a:pt x="1276" y="279"/>
                </a:cubicBezTo>
                <a:cubicBezTo>
                  <a:pt x="1308" y="279"/>
                  <a:pt x="1308" y="279"/>
                  <a:pt x="1308" y="279"/>
                </a:cubicBezTo>
                <a:cubicBezTo>
                  <a:pt x="1294" y="339"/>
                  <a:pt x="1259" y="373"/>
                  <a:pt x="1193" y="373"/>
                </a:cubicBezTo>
                <a:cubicBezTo>
                  <a:pt x="1109" y="373"/>
                  <a:pt x="1073" y="309"/>
                  <a:pt x="1073" y="234"/>
                </a:cubicBezTo>
                <a:cubicBezTo>
                  <a:pt x="1073" y="164"/>
                  <a:pt x="1109" y="94"/>
                  <a:pt x="1193" y="94"/>
                </a:cubicBezTo>
                <a:cubicBezTo>
                  <a:pt x="1278" y="94"/>
                  <a:pt x="1311" y="168"/>
                  <a:pt x="1309" y="242"/>
                </a:cubicBezTo>
                <a:close/>
                <a:moveTo>
                  <a:pt x="1106" y="215"/>
                </a:moveTo>
                <a:cubicBezTo>
                  <a:pt x="1277" y="215"/>
                  <a:pt x="1277" y="215"/>
                  <a:pt x="1277" y="215"/>
                </a:cubicBezTo>
                <a:cubicBezTo>
                  <a:pt x="1275" y="167"/>
                  <a:pt x="1245" y="121"/>
                  <a:pt x="1193" y="121"/>
                </a:cubicBezTo>
                <a:cubicBezTo>
                  <a:pt x="1140" y="121"/>
                  <a:pt x="1111" y="167"/>
                  <a:pt x="1106" y="215"/>
                </a:cubicBezTo>
                <a:close/>
                <a:moveTo>
                  <a:pt x="965" y="221"/>
                </a:moveTo>
                <a:cubicBezTo>
                  <a:pt x="922" y="211"/>
                  <a:pt x="922" y="211"/>
                  <a:pt x="922" y="211"/>
                </a:cubicBezTo>
                <a:cubicBezTo>
                  <a:pt x="900" y="205"/>
                  <a:pt x="867" y="195"/>
                  <a:pt x="867" y="167"/>
                </a:cubicBezTo>
                <a:cubicBezTo>
                  <a:pt x="867" y="132"/>
                  <a:pt x="901" y="121"/>
                  <a:pt x="929" y="121"/>
                </a:cubicBezTo>
                <a:cubicBezTo>
                  <a:pt x="966" y="121"/>
                  <a:pt x="997" y="139"/>
                  <a:pt x="998" y="179"/>
                </a:cubicBezTo>
                <a:cubicBezTo>
                  <a:pt x="1031" y="179"/>
                  <a:pt x="1031" y="179"/>
                  <a:pt x="1031" y="179"/>
                </a:cubicBezTo>
                <a:cubicBezTo>
                  <a:pt x="1029" y="122"/>
                  <a:pt x="987" y="94"/>
                  <a:pt x="934" y="94"/>
                </a:cubicBezTo>
                <a:cubicBezTo>
                  <a:pt x="887" y="94"/>
                  <a:pt x="835" y="114"/>
                  <a:pt x="835" y="168"/>
                </a:cubicBezTo>
                <a:cubicBezTo>
                  <a:pt x="835" y="213"/>
                  <a:pt x="866" y="228"/>
                  <a:pt x="908" y="239"/>
                </a:cubicBezTo>
                <a:cubicBezTo>
                  <a:pt x="950" y="248"/>
                  <a:pt x="950" y="248"/>
                  <a:pt x="950" y="248"/>
                </a:cubicBezTo>
                <a:cubicBezTo>
                  <a:pt x="979" y="255"/>
                  <a:pt x="1008" y="265"/>
                  <a:pt x="1008" y="296"/>
                </a:cubicBezTo>
                <a:cubicBezTo>
                  <a:pt x="1008" y="333"/>
                  <a:pt x="966" y="346"/>
                  <a:pt x="935" y="346"/>
                </a:cubicBezTo>
                <a:cubicBezTo>
                  <a:pt x="892" y="346"/>
                  <a:pt x="860" y="324"/>
                  <a:pt x="858" y="280"/>
                </a:cubicBezTo>
                <a:cubicBezTo>
                  <a:pt x="825" y="280"/>
                  <a:pt x="825" y="280"/>
                  <a:pt x="825" y="280"/>
                </a:cubicBezTo>
                <a:cubicBezTo>
                  <a:pt x="830" y="345"/>
                  <a:pt x="872" y="373"/>
                  <a:pt x="934" y="373"/>
                </a:cubicBezTo>
                <a:cubicBezTo>
                  <a:pt x="983" y="373"/>
                  <a:pt x="1040" y="351"/>
                  <a:pt x="1040" y="294"/>
                </a:cubicBezTo>
                <a:cubicBezTo>
                  <a:pt x="1040" y="248"/>
                  <a:pt x="1001" y="226"/>
                  <a:pt x="965" y="221"/>
                </a:cubicBezTo>
                <a:close/>
                <a:moveTo>
                  <a:pt x="790" y="234"/>
                </a:moveTo>
                <a:cubicBezTo>
                  <a:pt x="790" y="308"/>
                  <a:pt x="751" y="373"/>
                  <a:pt x="671" y="373"/>
                </a:cubicBezTo>
                <a:cubicBezTo>
                  <a:pt x="632" y="373"/>
                  <a:pt x="593" y="353"/>
                  <a:pt x="579" y="316"/>
                </a:cubicBezTo>
                <a:cubicBezTo>
                  <a:pt x="578" y="316"/>
                  <a:pt x="578" y="316"/>
                  <a:pt x="578" y="316"/>
                </a:cubicBezTo>
                <a:cubicBezTo>
                  <a:pt x="578" y="464"/>
                  <a:pt x="578" y="464"/>
                  <a:pt x="578" y="464"/>
                </a:cubicBezTo>
                <a:cubicBezTo>
                  <a:pt x="546" y="464"/>
                  <a:pt x="546" y="464"/>
                  <a:pt x="546" y="464"/>
                </a:cubicBezTo>
                <a:cubicBezTo>
                  <a:pt x="546" y="102"/>
                  <a:pt x="546" y="102"/>
                  <a:pt x="546" y="102"/>
                </a:cubicBezTo>
                <a:cubicBezTo>
                  <a:pt x="576" y="102"/>
                  <a:pt x="576" y="102"/>
                  <a:pt x="576" y="102"/>
                </a:cubicBezTo>
                <a:cubicBezTo>
                  <a:pt x="576" y="152"/>
                  <a:pt x="576" y="152"/>
                  <a:pt x="576" y="152"/>
                </a:cubicBezTo>
                <a:cubicBezTo>
                  <a:pt x="577" y="152"/>
                  <a:pt x="577" y="152"/>
                  <a:pt x="577" y="152"/>
                </a:cubicBezTo>
                <a:cubicBezTo>
                  <a:pt x="592" y="116"/>
                  <a:pt x="629" y="94"/>
                  <a:pt x="671" y="94"/>
                </a:cubicBezTo>
                <a:cubicBezTo>
                  <a:pt x="751" y="94"/>
                  <a:pt x="790" y="159"/>
                  <a:pt x="790" y="234"/>
                </a:cubicBezTo>
                <a:close/>
                <a:moveTo>
                  <a:pt x="758" y="234"/>
                </a:moveTo>
                <a:cubicBezTo>
                  <a:pt x="758" y="179"/>
                  <a:pt x="733" y="121"/>
                  <a:pt x="671" y="121"/>
                </a:cubicBezTo>
                <a:cubicBezTo>
                  <a:pt x="600" y="121"/>
                  <a:pt x="578" y="174"/>
                  <a:pt x="578" y="234"/>
                </a:cubicBezTo>
                <a:cubicBezTo>
                  <a:pt x="578" y="288"/>
                  <a:pt x="602" y="346"/>
                  <a:pt x="671" y="346"/>
                </a:cubicBezTo>
                <a:cubicBezTo>
                  <a:pt x="733" y="346"/>
                  <a:pt x="758" y="288"/>
                  <a:pt x="758" y="234"/>
                </a:cubicBezTo>
                <a:close/>
                <a:moveTo>
                  <a:pt x="498" y="234"/>
                </a:moveTo>
                <a:cubicBezTo>
                  <a:pt x="498" y="309"/>
                  <a:pt x="454" y="373"/>
                  <a:pt x="373" y="373"/>
                </a:cubicBezTo>
                <a:cubicBezTo>
                  <a:pt x="292" y="373"/>
                  <a:pt x="248" y="309"/>
                  <a:pt x="248" y="234"/>
                </a:cubicBezTo>
                <a:cubicBezTo>
                  <a:pt x="248" y="158"/>
                  <a:pt x="292" y="94"/>
                  <a:pt x="373" y="94"/>
                </a:cubicBezTo>
                <a:cubicBezTo>
                  <a:pt x="454" y="94"/>
                  <a:pt x="498" y="158"/>
                  <a:pt x="498" y="234"/>
                </a:cubicBezTo>
                <a:close/>
                <a:moveTo>
                  <a:pt x="466" y="234"/>
                </a:moveTo>
                <a:cubicBezTo>
                  <a:pt x="466" y="177"/>
                  <a:pt x="435" y="121"/>
                  <a:pt x="373" y="121"/>
                </a:cubicBezTo>
                <a:cubicBezTo>
                  <a:pt x="311" y="121"/>
                  <a:pt x="280" y="177"/>
                  <a:pt x="280" y="234"/>
                </a:cubicBezTo>
                <a:cubicBezTo>
                  <a:pt x="280" y="290"/>
                  <a:pt x="311" y="346"/>
                  <a:pt x="373" y="346"/>
                </a:cubicBezTo>
                <a:cubicBezTo>
                  <a:pt x="435" y="346"/>
                  <a:pt x="466" y="290"/>
                  <a:pt x="466" y="234"/>
                </a:cubicBezTo>
                <a:close/>
                <a:moveTo>
                  <a:pt x="1464" y="346"/>
                </a:moveTo>
                <a:cubicBezTo>
                  <a:pt x="1402" y="346"/>
                  <a:pt x="1371" y="290"/>
                  <a:pt x="1371" y="234"/>
                </a:cubicBezTo>
                <a:cubicBezTo>
                  <a:pt x="1371" y="177"/>
                  <a:pt x="1402" y="121"/>
                  <a:pt x="1464" y="121"/>
                </a:cubicBezTo>
                <a:cubicBezTo>
                  <a:pt x="1506" y="121"/>
                  <a:pt x="1530" y="145"/>
                  <a:pt x="1539" y="184"/>
                </a:cubicBezTo>
                <a:cubicBezTo>
                  <a:pt x="1571" y="184"/>
                  <a:pt x="1571" y="184"/>
                  <a:pt x="1571" y="184"/>
                </a:cubicBezTo>
                <a:cubicBezTo>
                  <a:pt x="1564" y="124"/>
                  <a:pt x="1520" y="94"/>
                  <a:pt x="1464" y="94"/>
                </a:cubicBezTo>
                <a:cubicBezTo>
                  <a:pt x="1383" y="94"/>
                  <a:pt x="1339" y="158"/>
                  <a:pt x="1339" y="234"/>
                </a:cubicBezTo>
                <a:cubicBezTo>
                  <a:pt x="1339" y="309"/>
                  <a:pt x="1383" y="373"/>
                  <a:pt x="1464" y="373"/>
                </a:cubicBezTo>
                <a:cubicBezTo>
                  <a:pt x="1523" y="373"/>
                  <a:pt x="1564" y="335"/>
                  <a:pt x="1573" y="271"/>
                </a:cubicBezTo>
                <a:cubicBezTo>
                  <a:pt x="1541" y="271"/>
                  <a:pt x="1541" y="271"/>
                  <a:pt x="1541" y="271"/>
                </a:cubicBezTo>
                <a:cubicBezTo>
                  <a:pt x="1537" y="315"/>
                  <a:pt x="1504" y="346"/>
                  <a:pt x="1464" y="346"/>
                </a:cubicBezTo>
                <a:close/>
                <a:moveTo>
                  <a:pt x="3933" y="279"/>
                </a:moveTo>
                <a:cubicBezTo>
                  <a:pt x="3965" y="279"/>
                  <a:pt x="3965" y="279"/>
                  <a:pt x="3965" y="279"/>
                </a:cubicBezTo>
                <a:cubicBezTo>
                  <a:pt x="3951" y="339"/>
                  <a:pt x="3917" y="373"/>
                  <a:pt x="3850" y="373"/>
                </a:cubicBezTo>
                <a:cubicBezTo>
                  <a:pt x="3766" y="373"/>
                  <a:pt x="3731" y="309"/>
                  <a:pt x="3731" y="234"/>
                </a:cubicBezTo>
                <a:cubicBezTo>
                  <a:pt x="3731" y="164"/>
                  <a:pt x="3766" y="94"/>
                  <a:pt x="3850" y="94"/>
                </a:cubicBezTo>
                <a:cubicBezTo>
                  <a:pt x="3935" y="94"/>
                  <a:pt x="3969" y="168"/>
                  <a:pt x="3966" y="242"/>
                </a:cubicBezTo>
                <a:cubicBezTo>
                  <a:pt x="3763" y="242"/>
                  <a:pt x="3763" y="242"/>
                  <a:pt x="3763" y="242"/>
                </a:cubicBezTo>
                <a:cubicBezTo>
                  <a:pt x="3764" y="289"/>
                  <a:pt x="3788" y="346"/>
                  <a:pt x="3850" y="346"/>
                </a:cubicBezTo>
                <a:cubicBezTo>
                  <a:pt x="3897" y="346"/>
                  <a:pt x="3923" y="319"/>
                  <a:pt x="3933" y="279"/>
                </a:cubicBezTo>
                <a:close/>
                <a:moveTo>
                  <a:pt x="3763" y="215"/>
                </a:moveTo>
                <a:cubicBezTo>
                  <a:pt x="3934" y="215"/>
                  <a:pt x="3934" y="215"/>
                  <a:pt x="3934" y="215"/>
                </a:cubicBezTo>
                <a:cubicBezTo>
                  <a:pt x="3933" y="167"/>
                  <a:pt x="3902" y="121"/>
                  <a:pt x="3850" y="121"/>
                </a:cubicBezTo>
                <a:cubicBezTo>
                  <a:pt x="3797" y="121"/>
                  <a:pt x="3768" y="167"/>
                  <a:pt x="3763" y="215"/>
                </a:cubicBezTo>
                <a:close/>
                <a:moveTo>
                  <a:pt x="3234" y="163"/>
                </a:moveTo>
                <a:cubicBezTo>
                  <a:pt x="3233" y="163"/>
                  <a:pt x="3233" y="163"/>
                  <a:pt x="3233" y="163"/>
                </a:cubicBezTo>
                <a:cubicBezTo>
                  <a:pt x="3233" y="102"/>
                  <a:pt x="3233" y="102"/>
                  <a:pt x="3233" y="102"/>
                </a:cubicBezTo>
                <a:cubicBezTo>
                  <a:pt x="3203" y="102"/>
                  <a:pt x="3203" y="102"/>
                  <a:pt x="3203" y="102"/>
                </a:cubicBezTo>
                <a:cubicBezTo>
                  <a:pt x="3203" y="366"/>
                  <a:pt x="3203" y="366"/>
                  <a:pt x="3203" y="366"/>
                </a:cubicBezTo>
                <a:cubicBezTo>
                  <a:pt x="3235" y="366"/>
                  <a:pt x="3235" y="366"/>
                  <a:pt x="3235" y="366"/>
                </a:cubicBezTo>
                <a:cubicBezTo>
                  <a:pt x="3235" y="225"/>
                  <a:pt x="3235" y="225"/>
                  <a:pt x="3235" y="225"/>
                </a:cubicBezTo>
                <a:cubicBezTo>
                  <a:pt x="3235" y="170"/>
                  <a:pt x="3275" y="127"/>
                  <a:pt x="3334" y="130"/>
                </a:cubicBezTo>
                <a:cubicBezTo>
                  <a:pt x="3334" y="98"/>
                  <a:pt x="3334" y="98"/>
                  <a:pt x="3334" y="98"/>
                </a:cubicBezTo>
                <a:cubicBezTo>
                  <a:pt x="3286" y="96"/>
                  <a:pt x="3250" y="121"/>
                  <a:pt x="3234" y="163"/>
                </a:cubicBezTo>
                <a:close/>
                <a:moveTo>
                  <a:pt x="3160" y="242"/>
                </a:moveTo>
                <a:cubicBezTo>
                  <a:pt x="2956" y="242"/>
                  <a:pt x="2956" y="242"/>
                  <a:pt x="2956" y="242"/>
                </a:cubicBezTo>
                <a:cubicBezTo>
                  <a:pt x="2957" y="289"/>
                  <a:pt x="2981" y="346"/>
                  <a:pt x="3043" y="346"/>
                </a:cubicBezTo>
                <a:cubicBezTo>
                  <a:pt x="3090" y="346"/>
                  <a:pt x="3116" y="319"/>
                  <a:pt x="3126" y="279"/>
                </a:cubicBezTo>
                <a:cubicBezTo>
                  <a:pt x="3159" y="279"/>
                  <a:pt x="3159" y="279"/>
                  <a:pt x="3159" y="279"/>
                </a:cubicBezTo>
                <a:cubicBezTo>
                  <a:pt x="3145" y="339"/>
                  <a:pt x="3110" y="373"/>
                  <a:pt x="3043" y="373"/>
                </a:cubicBezTo>
                <a:cubicBezTo>
                  <a:pt x="2959" y="373"/>
                  <a:pt x="2924" y="309"/>
                  <a:pt x="2924" y="234"/>
                </a:cubicBezTo>
                <a:cubicBezTo>
                  <a:pt x="2924" y="164"/>
                  <a:pt x="2959" y="94"/>
                  <a:pt x="3043" y="94"/>
                </a:cubicBezTo>
                <a:cubicBezTo>
                  <a:pt x="3128" y="94"/>
                  <a:pt x="3162" y="168"/>
                  <a:pt x="3160" y="242"/>
                </a:cubicBezTo>
                <a:close/>
                <a:moveTo>
                  <a:pt x="2956" y="215"/>
                </a:moveTo>
                <a:cubicBezTo>
                  <a:pt x="3127" y="215"/>
                  <a:pt x="3127" y="215"/>
                  <a:pt x="3127" y="215"/>
                </a:cubicBezTo>
                <a:cubicBezTo>
                  <a:pt x="3126" y="167"/>
                  <a:pt x="3096" y="121"/>
                  <a:pt x="3043" y="121"/>
                </a:cubicBezTo>
                <a:cubicBezTo>
                  <a:pt x="2991" y="121"/>
                  <a:pt x="2961" y="167"/>
                  <a:pt x="2956" y="215"/>
                </a:cubicBezTo>
                <a:close/>
                <a:moveTo>
                  <a:pt x="3650" y="366"/>
                </a:moveTo>
                <a:cubicBezTo>
                  <a:pt x="3682" y="366"/>
                  <a:pt x="3682" y="366"/>
                  <a:pt x="3682" y="366"/>
                </a:cubicBezTo>
                <a:cubicBezTo>
                  <a:pt x="3682" y="102"/>
                  <a:pt x="3682" y="102"/>
                  <a:pt x="3682" y="102"/>
                </a:cubicBezTo>
                <a:cubicBezTo>
                  <a:pt x="3650" y="102"/>
                  <a:pt x="3650" y="102"/>
                  <a:pt x="3650" y="102"/>
                </a:cubicBezTo>
                <a:lnTo>
                  <a:pt x="3650" y="366"/>
                </a:lnTo>
                <a:close/>
                <a:moveTo>
                  <a:pt x="2779" y="94"/>
                </a:moveTo>
                <a:cubicBezTo>
                  <a:pt x="2742" y="94"/>
                  <a:pt x="2707" y="115"/>
                  <a:pt x="2695" y="147"/>
                </a:cubicBezTo>
                <a:cubicBezTo>
                  <a:pt x="2694" y="147"/>
                  <a:pt x="2694" y="147"/>
                  <a:pt x="2694" y="147"/>
                </a:cubicBezTo>
                <a:cubicBezTo>
                  <a:pt x="2694" y="102"/>
                  <a:pt x="2694" y="102"/>
                  <a:pt x="2694" y="102"/>
                </a:cubicBezTo>
                <a:cubicBezTo>
                  <a:pt x="2662" y="102"/>
                  <a:pt x="2662" y="102"/>
                  <a:pt x="2662" y="102"/>
                </a:cubicBezTo>
                <a:cubicBezTo>
                  <a:pt x="2662" y="366"/>
                  <a:pt x="2662" y="366"/>
                  <a:pt x="2662" y="366"/>
                </a:cubicBezTo>
                <a:cubicBezTo>
                  <a:pt x="2694" y="366"/>
                  <a:pt x="2694" y="366"/>
                  <a:pt x="2694" y="366"/>
                </a:cubicBezTo>
                <a:cubicBezTo>
                  <a:pt x="2694" y="212"/>
                  <a:pt x="2694" y="212"/>
                  <a:pt x="2694" y="212"/>
                </a:cubicBezTo>
                <a:cubicBezTo>
                  <a:pt x="2695" y="160"/>
                  <a:pt x="2726" y="121"/>
                  <a:pt x="2777" y="121"/>
                </a:cubicBezTo>
                <a:cubicBezTo>
                  <a:pt x="2829" y="121"/>
                  <a:pt x="2844" y="155"/>
                  <a:pt x="2844" y="201"/>
                </a:cubicBezTo>
                <a:cubicBezTo>
                  <a:pt x="2844" y="366"/>
                  <a:pt x="2844" y="366"/>
                  <a:pt x="2844" y="366"/>
                </a:cubicBezTo>
                <a:cubicBezTo>
                  <a:pt x="2876" y="366"/>
                  <a:pt x="2876" y="366"/>
                  <a:pt x="2876" y="366"/>
                </a:cubicBezTo>
                <a:cubicBezTo>
                  <a:pt x="2876" y="196"/>
                  <a:pt x="2876" y="196"/>
                  <a:pt x="2876" y="196"/>
                </a:cubicBezTo>
                <a:cubicBezTo>
                  <a:pt x="2876" y="133"/>
                  <a:pt x="2854" y="94"/>
                  <a:pt x="2779" y="94"/>
                </a:cubicBezTo>
                <a:close/>
                <a:moveTo>
                  <a:pt x="3556" y="102"/>
                </a:moveTo>
                <a:cubicBezTo>
                  <a:pt x="3588" y="102"/>
                  <a:pt x="3588" y="102"/>
                  <a:pt x="3588" y="102"/>
                </a:cubicBezTo>
                <a:cubicBezTo>
                  <a:pt x="3588" y="344"/>
                  <a:pt x="3588" y="344"/>
                  <a:pt x="3588" y="344"/>
                </a:cubicBezTo>
                <a:cubicBezTo>
                  <a:pt x="3587" y="423"/>
                  <a:pt x="3557" y="471"/>
                  <a:pt x="3471" y="471"/>
                </a:cubicBezTo>
                <a:cubicBezTo>
                  <a:pt x="3418" y="471"/>
                  <a:pt x="3366" y="448"/>
                  <a:pt x="3361" y="391"/>
                </a:cubicBezTo>
                <a:cubicBezTo>
                  <a:pt x="3393" y="391"/>
                  <a:pt x="3393" y="391"/>
                  <a:pt x="3393" y="391"/>
                </a:cubicBezTo>
                <a:cubicBezTo>
                  <a:pt x="3400" y="430"/>
                  <a:pt x="3435" y="444"/>
                  <a:pt x="3471" y="444"/>
                </a:cubicBezTo>
                <a:cubicBezTo>
                  <a:pt x="3530" y="444"/>
                  <a:pt x="3556" y="409"/>
                  <a:pt x="3556" y="344"/>
                </a:cubicBezTo>
                <a:cubicBezTo>
                  <a:pt x="3556" y="308"/>
                  <a:pt x="3556" y="308"/>
                  <a:pt x="3556" y="308"/>
                </a:cubicBezTo>
                <a:cubicBezTo>
                  <a:pt x="3554" y="308"/>
                  <a:pt x="3554" y="308"/>
                  <a:pt x="3554" y="308"/>
                </a:cubicBezTo>
                <a:cubicBezTo>
                  <a:pt x="3540" y="341"/>
                  <a:pt x="3508" y="363"/>
                  <a:pt x="3471" y="363"/>
                </a:cubicBezTo>
                <a:cubicBezTo>
                  <a:pt x="3386" y="363"/>
                  <a:pt x="3351" y="302"/>
                  <a:pt x="3351" y="227"/>
                </a:cubicBezTo>
                <a:cubicBezTo>
                  <a:pt x="3351" y="154"/>
                  <a:pt x="3394" y="94"/>
                  <a:pt x="3471" y="94"/>
                </a:cubicBezTo>
                <a:cubicBezTo>
                  <a:pt x="3509" y="94"/>
                  <a:pt x="3542" y="118"/>
                  <a:pt x="3554" y="147"/>
                </a:cubicBezTo>
                <a:cubicBezTo>
                  <a:pt x="3556" y="147"/>
                  <a:pt x="3556" y="147"/>
                  <a:pt x="3556" y="147"/>
                </a:cubicBezTo>
                <a:lnTo>
                  <a:pt x="3556" y="102"/>
                </a:lnTo>
                <a:close/>
                <a:moveTo>
                  <a:pt x="3556" y="231"/>
                </a:moveTo>
                <a:cubicBezTo>
                  <a:pt x="3556" y="179"/>
                  <a:pt x="3531" y="121"/>
                  <a:pt x="3471" y="121"/>
                </a:cubicBezTo>
                <a:cubicBezTo>
                  <a:pt x="3409" y="121"/>
                  <a:pt x="3383" y="176"/>
                  <a:pt x="3383" y="231"/>
                </a:cubicBezTo>
                <a:cubicBezTo>
                  <a:pt x="3383" y="284"/>
                  <a:pt x="3411" y="336"/>
                  <a:pt x="3471" y="336"/>
                </a:cubicBezTo>
                <a:cubicBezTo>
                  <a:pt x="3526" y="336"/>
                  <a:pt x="3556" y="284"/>
                  <a:pt x="3556" y="231"/>
                </a:cubicBezTo>
                <a:close/>
                <a:moveTo>
                  <a:pt x="2085" y="163"/>
                </a:moveTo>
                <a:cubicBezTo>
                  <a:pt x="2084" y="163"/>
                  <a:pt x="2084" y="163"/>
                  <a:pt x="2084" y="163"/>
                </a:cubicBezTo>
                <a:cubicBezTo>
                  <a:pt x="2084" y="102"/>
                  <a:pt x="2084" y="102"/>
                  <a:pt x="2084" y="102"/>
                </a:cubicBezTo>
                <a:cubicBezTo>
                  <a:pt x="2055" y="102"/>
                  <a:pt x="2055" y="102"/>
                  <a:pt x="2055" y="102"/>
                </a:cubicBezTo>
                <a:cubicBezTo>
                  <a:pt x="2055" y="366"/>
                  <a:pt x="2055" y="366"/>
                  <a:pt x="2055" y="366"/>
                </a:cubicBezTo>
                <a:cubicBezTo>
                  <a:pt x="2087" y="366"/>
                  <a:pt x="2087" y="366"/>
                  <a:pt x="2087" y="366"/>
                </a:cubicBezTo>
                <a:cubicBezTo>
                  <a:pt x="2087" y="225"/>
                  <a:pt x="2087" y="225"/>
                  <a:pt x="2087" y="225"/>
                </a:cubicBezTo>
                <a:cubicBezTo>
                  <a:pt x="2087" y="170"/>
                  <a:pt x="2127" y="127"/>
                  <a:pt x="2185" y="130"/>
                </a:cubicBezTo>
                <a:cubicBezTo>
                  <a:pt x="2185" y="98"/>
                  <a:pt x="2185" y="98"/>
                  <a:pt x="2185" y="98"/>
                </a:cubicBezTo>
                <a:cubicBezTo>
                  <a:pt x="2138" y="96"/>
                  <a:pt x="2102" y="121"/>
                  <a:pt x="2085" y="163"/>
                </a:cubicBezTo>
                <a:close/>
                <a:moveTo>
                  <a:pt x="3650" y="52"/>
                </a:moveTo>
                <a:cubicBezTo>
                  <a:pt x="3682" y="52"/>
                  <a:pt x="3682" y="52"/>
                  <a:pt x="3682" y="52"/>
                </a:cubicBezTo>
                <a:cubicBezTo>
                  <a:pt x="3682" y="0"/>
                  <a:pt x="3682" y="0"/>
                  <a:pt x="3682" y="0"/>
                </a:cubicBezTo>
                <a:cubicBezTo>
                  <a:pt x="3650" y="0"/>
                  <a:pt x="3650" y="0"/>
                  <a:pt x="3650" y="0"/>
                </a:cubicBezTo>
                <a:lnTo>
                  <a:pt x="3650" y="52"/>
                </a:lnTo>
                <a:close/>
                <a:moveTo>
                  <a:pt x="2006" y="234"/>
                </a:moveTo>
                <a:cubicBezTo>
                  <a:pt x="2006" y="309"/>
                  <a:pt x="1962" y="373"/>
                  <a:pt x="1882" y="373"/>
                </a:cubicBezTo>
                <a:cubicBezTo>
                  <a:pt x="1801" y="373"/>
                  <a:pt x="1757" y="309"/>
                  <a:pt x="1757" y="234"/>
                </a:cubicBezTo>
                <a:cubicBezTo>
                  <a:pt x="1757" y="158"/>
                  <a:pt x="1801" y="94"/>
                  <a:pt x="1882" y="94"/>
                </a:cubicBezTo>
                <a:cubicBezTo>
                  <a:pt x="1962" y="94"/>
                  <a:pt x="2006" y="158"/>
                  <a:pt x="2006" y="234"/>
                </a:cubicBezTo>
                <a:close/>
                <a:moveTo>
                  <a:pt x="1974" y="234"/>
                </a:moveTo>
                <a:cubicBezTo>
                  <a:pt x="1974" y="177"/>
                  <a:pt x="1943" y="121"/>
                  <a:pt x="1882" y="121"/>
                </a:cubicBezTo>
                <a:cubicBezTo>
                  <a:pt x="1820" y="121"/>
                  <a:pt x="1789" y="177"/>
                  <a:pt x="1789" y="234"/>
                </a:cubicBezTo>
                <a:cubicBezTo>
                  <a:pt x="1789" y="290"/>
                  <a:pt x="1820" y="346"/>
                  <a:pt x="1882" y="346"/>
                </a:cubicBezTo>
                <a:cubicBezTo>
                  <a:pt x="1943" y="346"/>
                  <a:pt x="1974" y="290"/>
                  <a:pt x="1974" y="234"/>
                </a:cubicBezTo>
                <a:close/>
                <a:moveTo>
                  <a:pt x="2399" y="192"/>
                </a:moveTo>
                <a:cubicBezTo>
                  <a:pt x="2603" y="192"/>
                  <a:pt x="2603" y="192"/>
                  <a:pt x="2603" y="192"/>
                </a:cubicBezTo>
                <a:cubicBezTo>
                  <a:pt x="2603" y="162"/>
                  <a:pt x="2603" y="162"/>
                  <a:pt x="2603" y="162"/>
                </a:cubicBezTo>
                <a:cubicBezTo>
                  <a:pt x="2399" y="162"/>
                  <a:pt x="2399" y="162"/>
                  <a:pt x="2399" y="162"/>
                </a:cubicBezTo>
                <a:cubicBezTo>
                  <a:pt x="2399" y="30"/>
                  <a:pt x="2399" y="30"/>
                  <a:pt x="2399" y="30"/>
                </a:cubicBezTo>
                <a:cubicBezTo>
                  <a:pt x="2617" y="30"/>
                  <a:pt x="2617" y="30"/>
                  <a:pt x="2617" y="30"/>
                </a:cubicBezTo>
                <a:cubicBezTo>
                  <a:pt x="2617" y="0"/>
                  <a:pt x="2617" y="0"/>
                  <a:pt x="2617" y="0"/>
                </a:cubicBezTo>
                <a:cubicBezTo>
                  <a:pt x="2365" y="0"/>
                  <a:pt x="2365" y="0"/>
                  <a:pt x="2365" y="0"/>
                </a:cubicBezTo>
                <a:cubicBezTo>
                  <a:pt x="2365" y="366"/>
                  <a:pt x="2365" y="366"/>
                  <a:pt x="2365" y="366"/>
                </a:cubicBezTo>
                <a:cubicBezTo>
                  <a:pt x="2620" y="366"/>
                  <a:pt x="2620" y="366"/>
                  <a:pt x="2620" y="366"/>
                </a:cubicBezTo>
                <a:cubicBezTo>
                  <a:pt x="2620" y="336"/>
                  <a:pt x="2620" y="336"/>
                  <a:pt x="2620" y="336"/>
                </a:cubicBezTo>
                <a:cubicBezTo>
                  <a:pt x="2399" y="336"/>
                  <a:pt x="2399" y="336"/>
                  <a:pt x="2399" y="336"/>
                </a:cubicBezTo>
                <a:lnTo>
                  <a:pt x="2399" y="192"/>
                </a:lnTo>
                <a:close/>
                <a:moveTo>
                  <a:pt x="1669" y="22"/>
                </a:moveTo>
                <a:cubicBezTo>
                  <a:pt x="1637" y="22"/>
                  <a:pt x="1637" y="22"/>
                  <a:pt x="1637" y="22"/>
                </a:cubicBezTo>
                <a:cubicBezTo>
                  <a:pt x="1637" y="102"/>
                  <a:pt x="1637" y="102"/>
                  <a:pt x="1637" y="102"/>
                </a:cubicBezTo>
                <a:cubicBezTo>
                  <a:pt x="1591" y="102"/>
                  <a:pt x="1591" y="102"/>
                  <a:pt x="1591" y="102"/>
                </a:cubicBezTo>
                <a:cubicBezTo>
                  <a:pt x="1591" y="129"/>
                  <a:pt x="1591" y="129"/>
                  <a:pt x="1591" y="129"/>
                </a:cubicBezTo>
                <a:cubicBezTo>
                  <a:pt x="1637" y="129"/>
                  <a:pt x="1637" y="129"/>
                  <a:pt x="1637" y="129"/>
                </a:cubicBezTo>
                <a:cubicBezTo>
                  <a:pt x="1637" y="309"/>
                  <a:pt x="1637" y="309"/>
                  <a:pt x="1637" y="309"/>
                </a:cubicBezTo>
                <a:cubicBezTo>
                  <a:pt x="1637" y="355"/>
                  <a:pt x="1652" y="369"/>
                  <a:pt x="1695" y="369"/>
                </a:cubicBezTo>
                <a:cubicBezTo>
                  <a:pt x="1704" y="369"/>
                  <a:pt x="1714" y="368"/>
                  <a:pt x="1723" y="368"/>
                </a:cubicBezTo>
                <a:cubicBezTo>
                  <a:pt x="1723" y="340"/>
                  <a:pt x="1723" y="340"/>
                  <a:pt x="1723" y="340"/>
                </a:cubicBezTo>
                <a:cubicBezTo>
                  <a:pt x="1714" y="341"/>
                  <a:pt x="1705" y="342"/>
                  <a:pt x="1696" y="342"/>
                </a:cubicBezTo>
                <a:cubicBezTo>
                  <a:pt x="1673" y="340"/>
                  <a:pt x="1669" y="328"/>
                  <a:pt x="1669" y="307"/>
                </a:cubicBezTo>
                <a:cubicBezTo>
                  <a:pt x="1669" y="129"/>
                  <a:pt x="1669" y="129"/>
                  <a:pt x="1669" y="129"/>
                </a:cubicBezTo>
                <a:cubicBezTo>
                  <a:pt x="1723" y="129"/>
                  <a:pt x="1723" y="129"/>
                  <a:pt x="1723" y="129"/>
                </a:cubicBezTo>
                <a:cubicBezTo>
                  <a:pt x="1723" y="102"/>
                  <a:pt x="1723" y="102"/>
                  <a:pt x="1723" y="102"/>
                </a:cubicBezTo>
                <a:cubicBezTo>
                  <a:pt x="1669" y="102"/>
                  <a:pt x="1669" y="102"/>
                  <a:pt x="1669" y="102"/>
                </a:cubicBezTo>
                <a:lnTo>
                  <a:pt x="1669" y="22"/>
                </a:lnTo>
                <a:close/>
              </a:path>
            </a:pathLst>
          </a:custGeom>
          <a:solidFill>
            <a:srgbClr val="E94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79946" indent="-179946" algn="l" defTabSz="1088610" rtl="0" eaLnBrk="1" latinLnBrk="0" hangingPunct="1">
              <a:lnSpc>
                <a:spcPct val="110000"/>
              </a:lnSpc>
              <a:spcBef>
                <a:spcPts val="600"/>
              </a:spcBef>
              <a:buClr>
                <a:schemeClr val="accent1"/>
              </a:buClr>
              <a:buFont typeface="Arial" pitchFamily="34" charset="0"/>
              <a:buNone/>
              <a:defRPr/>
            </a:lvl1pPr>
          </a:lstStyle>
          <a:p>
            <a:r>
              <a:rPr lang="nl-NL" dirty="0"/>
              <a:t> </a:t>
            </a:r>
          </a:p>
        </p:txBody>
      </p:sp>
      <p:sp>
        <p:nvSpPr>
          <p:cNvPr id="13" name="Vrije vorm 6 (PHJU) (JU-Free)"/>
          <p:cNvSpPr>
            <a:spLocks noGrp="1"/>
          </p:cNvSpPr>
          <p:nvPr>
            <p:ph type="body" idx="1004" hasCustomPrompt="1"/>
            <p:custDataLst>
              <p:custData r:id="rId4"/>
            </p:custDataLst>
          </p:nvPr>
        </p:nvSpPr>
        <p:spPr bwMode="auto">
          <a:xfrm>
            <a:off x="9167014" y="401638"/>
            <a:ext cx="641183" cy="763588"/>
          </a:xfrm>
          <a:custGeom>
            <a:avLst/>
            <a:gdLst>
              <a:gd name="T0" fmla="*/ 1682 w 2017"/>
              <a:gd name="T1" fmla="*/ 580 h 2403"/>
              <a:gd name="T2" fmla="*/ 1615 w 2017"/>
              <a:gd name="T3" fmla="*/ 859 h 2403"/>
              <a:gd name="T4" fmla="*/ 1749 w 2017"/>
              <a:gd name="T5" fmla="*/ 1051 h 2403"/>
              <a:gd name="T6" fmla="*/ 1544 w 2017"/>
              <a:gd name="T7" fmla="*/ 1256 h 2403"/>
              <a:gd name="T8" fmla="*/ 1396 w 2017"/>
              <a:gd name="T9" fmla="*/ 1193 h 2403"/>
              <a:gd name="T10" fmla="*/ 1221 w 2017"/>
              <a:gd name="T11" fmla="*/ 1323 h 2403"/>
              <a:gd name="T12" fmla="*/ 1266 w 2017"/>
              <a:gd name="T13" fmla="*/ 1477 h 2403"/>
              <a:gd name="T14" fmla="*/ 1147 w 2017"/>
              <a:gd name="T15" fmla="*/ 1711 h 2403"/>
              <a:gd name="T16" fmla="*/ 1308 w 2017"/>
              <a:gd name="T17" fmla="*/ 1971 h 2403"/>
              <a:gd name="T18" fmla="*/ 1405 w 2017"/>
              <a:gd name="T19" fmla="*/ 1949 h 2403"/>
              <a:gd name="T20" fmla="*/ 1632 w 2017"/>
              <a:gd name="T21" fmla="*/ 2176 h 2403"/>
              <a:gd name="T22" fmla="*/ 1405 w 2017"/>
              <a:gd name="T23" fmla="*/ 2403 h 2403"/>
              <a:gd name="T24" fmla="*/ 1178 w 2017"/>
              <a:gd name="T25" fmla="*/ 2176 h 2403"/>
              <a:gd name="T26" fmla="*/ 1265 w 2017"/>
              <a:gd name="T27" fmla="*/ 1998 h 2403"/>
              <a:gd name="T28" fmla="*/ 1105 w 2017"/>
              <a:gd name="T29" fmla="*/ 1738 h 2403"/>
              <a:gd name="T30" fmla="*/ 973 w 2017"/>
              <a:gd name="T31" fmla="*/ 1769 h 2403"/>
              <a:gd name="T32" fmla="*/ 681 w 2017"/>
              <a:gd name="T33" fmla="*/ 1477 h 2403"/>
              <a:gd name="T34" fmla="*/ 799 w 2017"/>
              <a:gd name="T35" fmla="*/ 1242 h 2403"/>
              <a:gd name="T36" fmla="*/ 714 w 2017"/>
              <a:gd name="T37" fmla="*/ 1105 h 2403"/>
              <a:gd name="T38" fmla="*/ 595 w 2017"/>
              <a:gd name="T39" fmla="*/ 1133 h 2403"/>
              <a:gd name="T40" fmla="*/ 487 w 2017"/>
              <a:gd name="T41" fmla="*/ 1110 h 2403"/>
              <a:gd name="T42" fmla="*/ 310 w 2017"/>
              <a:gd name="T43" fmla="*/ 1426 h 2403"/>
              <a:gd name="T44" fmla="*/ 389 w 2017"/>
              <a:gd name="T45" fmla="*/ 1581 h 2403"/>
              <a:gd name="T46" fmla="*/ 195 w 2017"/>
              <a:gd name="T47" fmla="*/ 1776 h 2403"/>
              <a:gd name="T48" fmla="*/ 0 w 2017"/>
              <a:gd name="T49" fmla="*/ 1581 h 2403"/>
              <a:gd name="T50" fmla="*/ 195 w 2017"/>
              <a:gd name="T51" fmla="*/ 1387 h 2403"/>
              <a:gd name="T52" fmla="*/ 267 w 2017"/>
              <a:gd name="T53" fmla="*/ 1401 h 2403"/>
              <a:gd name="T54" fmla="*/ 443 w 2017"/>
              <a:gd name="T55" fmla="*/ 1086 h 2403"/>
              <a:gd name="T56" fmla="*/ 328 w 2017"/>
              <a:gd name="T57" fmla="*/ 866 h 2403"/>
              <a:gd name="T58" fmla="*/ 595 w 2017"/>
              <a:gd name="T59" fmla="*/ 598 h 2403"/>
              <a:gd name="T60" fmla="*/ 704 w 2017"/>
              <a:gd name="T61" fmla="*/ 621 h 2403"/>
              <a:gd name="T62" fmla="*/ 766 w 2017"/>
              <a:gd name="T63" fmla="*/ 510 h 2403"/>
              <a:gd name="T64" fmla="*/ 700 w 2017"/>
              <a:gd name="T65" fmla="*/ 378 h 2403"/>
              <a:gd name="T66" fmla="*/ 869 w 2017"/>
              <a:gd name="T67" fmla="*/ 209 h 2403"/>
              <a:gd name="T68" fmla="*/ 1037 w 2017"/>
              <a:gd name="T69" fmla="*/ 378 h 2403"/>
              <a:gd name="T70" fmla="*/ 869 w 2017"/>
              <a:gd name="T71" fmla="*/ 546 h 2403"/>
              <a:gd name="T72" fmla="*/ 809 w 2017"/>
              <a:gd name="T73" fmla="*/ 535 h 2403"/>
              <a:gd name="T74" fmla="*/ 747 w 2017"/>
              <a:gd name="T75" fmla="*/ 645 h 2403"/>
              <a:gd name="T76" fmla="*/ 863 w 2017"/>
              <a:gd name="T77" fmla="*/ 866 h 2403"/>
              <a:gd name="T78" fmla="*/ 757 w 2017"/>
              <a:gd name="T79" fmla="*/ 1079 h 2403"/>
              <a:gd name="T80" fmla="*/ 841 w 2017"/>
              <a:gd name="T81" fmla="*/ 1216 h 2403"/>
              <a:gd name="T82" fmla="*/ 973 w 2017"/>
              <a:gd name="T83" fmla="*/ 1184 h 2403"/>
              <a:gd name="T84" fmla="*/ 1191 w 2017"/>
              <a:gd name="T85" fmla="*/ 1283 h 2403"/>
              <a:gd name="T86" fmla="*/ 1366 w 2017"/>
              <a:gd name="T87" fmla="*/ 1152 h 2403"/>
              <a:gd name="T88" fmla="*/ 1338 w 2017"/>
              <a:gd name="T89" fmla="*/ 1051 h 2403"/>
              <a:gd name="T90" fmla="*/ 1544 w 2017"/>
              <a:gd name="T91" fmla="*/ 846 h 2403"/>
              <a:gd name="T92" fmla="*/ 1566 w 2017"/>
              <a:gd name="T93" fmla="*/ 848 h 2403"/>
              <a:gd name="T94" fmla="*/ 1633 w 2017"/>
              <a:gd name="T95" fmla="*/ 569 h 2403"/>
              <a:gd name="T96" fmla="*/ 1433 w 2017"/>
              <a:gd name="T97" fmla="*/ 292 h 2403"/>
              <a:gd name="T98" fmla="*/ 1725 w 2017"/>
              <a:gd name="T99" fmla="*/ 0 h 2403"/>
              <a:gd name="T100" fmla="*/ 2017 w 2017"/>
              <a:gd name="T101" fmla="*/ 292 h 2403"/>
              <a:gd name="T102" fmla="*/ 1725 w 2017"/>
              <a:gd name="T103" fmla="*/ 584 h 2403"/>
              <a:gd name="T104" fmla="*/ 1682 w 2017"/>
              <a:gd name="T105" fmla="*/ 580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7" h="2403">
                <a:moveTo>
                  <a:pt x="1682" y="580"/>
                </a:moveTo>
                <a:cubicBezTo>
                  <a:pt x="1615" y="859"/>
                  <a:pt x="1615" y="859"/>
                  <a:pt x="1615" y="859"/>
                </a:cubicBezTo>
                <a:cubicBezTo>
                  <a:pt x="1693" y="888"/>
                  <a:pt x="1749" y="963"/>
                  <a:pt x="1749" y="1051"/>
                </a:cubicBezTo>
                <a:cubicBezTo>
                  <a:pt x="1749" y="1164"/>
                  <a:pt x="1657" y="1256"/>
                  <a:pt x="1544" y="1256"/>
                </a:cubicBezTo>
                <a:cubicBezTo>
                  <a:pt x="1485" y="1256"/>
                  <a:pt x="1433" y="1232"/>
                  <a:pt x="1396" y="1193"/>
                </a:cubicBezTo>
                <a:cubicBezTo>
                  <a:pt x="1221" y="1323"/>
                  <a:pt x="1221" y="1323"/>
                  <a:pt x="1221" y="1323"/>
                </a:cubicBezTo>
                <a:cubicBezTo>
                  <a:pt x="1249" y="1368"/>
                  <a:pt x="1266" y="1420"/>
                  <a:pt x="1266" y="1477"/>
                </a:cubicBezTo>
                <a:cubicBezTo>
                  <a:pt x="1266" y="1573"/>
                  <a:pt x="1219" y="1658"/>
                  <a:pt x="1147" y="1711"/>
                </a:cubicBezTo>
                <a:cubicBezTo>
                  <a:pt x="1308" y="1971"/>
                  <a:pt x="1308" y="1971"/>
                  <a:pt x="1308" y="1971"/>
                </a:cubicBezTo>
                <a:cubicBezTo>
                  <a:pt x="1337" y="1957"/>
                  <a:pt x="1370" y="1949"/>
                  <a:pt x="1405" y="1949"/>
                </a:cubicBezTo>
                <a:cubicBezTo>
                  <a:pt x="1531" y="1949"/>
                  <a:pt x="1632" y="2051"/>
                  <a:pt x="1632" y="2176"/>
                </a:cubicBezTo>
                <a:cubicBezTo>
                  <a:pt x="1632" y="2302"/>
                  <a:pt x="1531" y="2403"/>
                  <a:pt x="1405" y="2403"/>
                </a:cubicBezTo>
                <a:cubicBezTo>
                  <a:pt x="1280" y="2403"/>
                  <a:pt x="1178" y="2302"/>
                  <a:pt x="1178" y="2176"/>
                </a:cubicBezTo>
                <a:cubicBezTo>
                  <a:pt x="1178" y="2104"/>
                  <a:pt x="1212" y="2039"/>
                  <a:pt x="1265" y="1998"/>
                </a:cubicBezTo>
                <a:cubicBezTo>
                  <a:pt x="1105" y="1738"/>
                  <a:pt x="1105" y="1738"/>
                  <a:pt x="1105" y="1738"/>
                </a:cubicBezTo>
                <a:cubicBezTo>
                  <a:pt x="1065" y="1758"/>
                  <a:pt x="1020" y="1769"/>
                  <a:pt x="973" y="1769"/>
                </a:cubicBezTo>
                <a:cubicBezTo>
                  <a:pt x="812" y="1769"/>
                  <a:pt x="681" y="1638"/>
                  <a:pt x="681" y="1477"/>
                </a:cubicBezTo>
                <a:cubicBezTo>
                  <a:pt x="681" y="1381"/>
                  <a:pt x="727" y="1296"/>
                  <a:pt x="799" y="1242"/>
                </a:cubicBezTo>
                <a:cubicBezTo>
                  <a:pt x="714" y="1105"/>
                  <a:pt x="714" y="1105"/>
                  <a:pt x="714" y="1105"/>
                </a:cubicBezTo>
                <a:cubicBezTo>
                  <a:pt x="678" y="1123"/>
                  <a:pt x="638" y="1133"/>
                  <a:pt x="595" y="1133"/>
                </a:cubicBezTo>
                <a:cubicBezTo>
                  <a:pt x="557" y="1133"/>
                  <a:pt x="520" y="1125"/>
                  <a:pt x="487" y="1110"/>
                </a:cubicBezTo>
                <a:cubicBezTo>
                  <a:pt x="310" y="1426"/>
                  <a:pt x="310" y="1426"/>
                  <a:pt x="310" y="1426"/>
                </a:cubicBezTo>
                <a:cubicBezTo>
                  <a:pt x="358" y="1461"/>
                  <a:pt x="389" y="1517"/>
                  <a:pt x="389" y="1581"/>
                </a:cubicBezTo>
                <a:cubicBezTo>
                  <a:pt x="389" y="1689"/>
                  <a:pt x="302" y="1776"/>
                  <a:pt x="195" y="1776"/>
                </a:cubicBezTo>
                <a:cubicBezTo>
                  <a:pt x="87" y="1776"/>
                  <a:pt x="0" y="1689"/>
                  <a:pt x="0" y="1581"/>
                </a:cubicBezTo>
                <a:cubicBezTo>
                  <a:pt x="0" y="1474"/>
                  <a:pt x="87" y="1387"/>
                  <a:pt x="195" y="1387"/>
                </a:cubicBezTo>
                <a:cubicBezTo>
                  <a:pt x="220" y="1387"/>
                  <a:pt x="245" y="1392"/>
                  <a:pt x="267" y="1401"/>
                </a:cubicBezTo>
                <a:cubicBezTo>
                  <a:pt x="443" y="1086"/>
                  <a:pt x="443" y="1086"/>
                  <a:pt x="443" y="1086"/>
                </a:cubicBezTo>
                <a:cubicBezTo>
                  <a:pt x="374" y="1038"/>
                  <a:pt x="328" y="957"/>
                  <a:pt x="328" y="866"/>
                </a:cubicBezTo>
                <a:cubicBezTo>
                  <a:pt x="328" y="718"/>
                  <a:pt x="448" y="598"/>
                  <a:pt x="595" y="598"/>
                </a:cubicBezTo>
                <a:cubicBezTo>
                  <a:pt x="634" y="598"/>
                  <a:pt x="671" y="606"/>
                  <a:pt x="704" y="621"/>
                </a:cubicBezTo>
                <a:cubicBezTo>
                  <a:pt x="766" y="510"/>
                  <a:pt x="766" y="510"/>
                  <a:pt x="766" y="510"/>
                </a:cubicBezTo>
                <a:cubicBezTo>
                  <a:pt x="726" y="480"/>
                  <a:pt x="700" y="432"/>
                  <a:pt x="700" y="378"/>
                </a:cubicBezTo>
                <a:cubicBezTo>
                  <a:pt x="700" y="285"/>
                  <a:pt x="776" y="209"/>
                  <a:pt x="869" y="209"/>
                </a:cubicBezTo>
                <a:cubicBezTo>
                  <a:pt x="962" y="209"/>
                  <a:pt x="1037" y="285"/>
                  <a:pt x="1037" y="378"/>
                </a:cubicBezTo>
                <a:cubicBezTo>
                  <a:pt x="1037" y="471"/>
                  <a:pt x="962" y="546"/>
                  <a:pt x="869" y="546"/>
                </a:cubicBezTo>
                <a:cubicBezTo>
                  <a:pt x="848" y="546"/>
                  <a:pt x="828" y="542"/>
                  <a:pt x="809" y="535"/>
                </a:cubicBezTo>
                <a:cubicBezTo>
                  <a:pt x="747" y="645"/>
                  <a:pt x="747" y="645"/>
                  <a:pt x="747" y="645"/>
                </a:cubicBezTo>
                <a:cubicBezTo>
                  <a:pt x="817" y="694"/>
                  <a:pt x="863" y="774"/>
                  <a:pt x="863" y="866"/>
                </a:cubicBezTo>
                <a:cubicBezTo>
                  <a:pt x="863" y="953"/>
                  <a:pt x="821" y="1030"/>
                  <a:pt x="757" y="1079"/>
                </a:cubicBezTo>
                <a:cubicBezTo>
                  <a:pt x="841" y="1216"/>
                  <a:pt x="841" y="1216"/>
                  <a:pt x="841" y="1216"/>
                </a:cubicBezTo>
                <a:cubicBezTo>
                  <a:pt x="881" y="1196"/>
                  <a:pt x="926" y="1184"/>
                  <a:pt x="973" y="1184"/>
                </a:cubicBezTo>
                <a:cubicBezTo>
                  <a:pt x="1060" y="1184"/>
                  <a:pt x="1138" y="1223"/>
                  <a:pt x="1191" y="1283"/>
                </a:cubicBezTo>
                <a:cubicBezTo>
                  <a:pt x="1366" y="1152"/>
                  <a:pt x="1366" y="1152"/>
                  <a:pt x="1366" y="1152"/>
                </a:cubicBezTo>
                <a:cubicBezTo>
                  <a:pt x="1349" y="1122"/>
                  <a:pt x="1338" y="1088"/>
                  <a:pt x="1338" y="1051"/>
                </a:cubicBezTo>
                <a:cubicBezTo>
                  <a:pt x="1338" y="938"/>
                  <a:pt x="1430" y="846"/>
                  <a:pt x="1544" y="846"/>
                </a:cubicBezTo>
                <a:cubicBezTo>
                  <a:pt x="1551" y="846"/>
                  <a:pt x="1559" y="847"/>
                  <a:pt x="1566" y="848"/>
                </a:cubicBezTo>
                <a:cubicBezTo>
                  <a:pt x="1633" y="569"/>
                  <a:pt x="1633" y="569"/>
                  <a:pt x="1633" y="569"/>
                </a:cubicBezTo>
                <a:cubicBezTo>
                  <a:pt x="1517" y="530"/>
                  <a:pt x="1433" y="421"/>
                  <a:pt x="1433" y="292"/>
                </a:cubicBezTo>
                <a:cubicBezTo>
                  <a:pt x="1433" y="130"/>
                  <a:pt x="1563" y="0"/>
                  <a:pt x="1725" y="0"/>
                </a:cubicBezTo>
                <a:cubicBezTo>
                  <a:pt x="1886" y="0"/>
                  <a:pt x="2017" y="130"/>
                  <a:pt x="2017" y="292"/>
                </a:cubicBezTo>
                <a:cubicBezTo>
                  <a:pt x="2017" y="453"/>
                  <a:pt x="1886" y="584"/>
                  <a:pt x="1725" y="584"/>
                </a:cubicBezTo>
                <a:cubicBezTo>
                  <a:pt x="1710" y="584"/>
                  <a:pt x="1696" y="582"/>
                  <a:pt x="1682" y="580"/>
                </a:cubicBezTo>
                <a:close/>
              </a:path>
            </a:pathLst>
          </a:custGeom>
          <a:solidFill>
            <a:srgbClr val="FF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79946" indent="-179946" algn="l" defTabSz="1088610" rtl="0" eaLnBrk="1" latinLnBrk="0" hangingPunct="1">
              <a:lnSpc>
                <a:spcPct val="110000"/>
              </a:lnSpc>
              <a:spcBef>
                <a:spcPts val="600"/>
              </a:spcBef>
              <a:buClr>
                <a:schemeClr val="accent1"/>
              </a:buClr>
              <a:buFont typeface="Arial" pitchFamily="34" charset="0"/>
              <a:buNone/>
              <a:defRPr/>
            </a:lvl1pPr>
          </a:lstStyle>
          <a:p>
            <a:r>
              <a:rPr lang="nl-NL"/>
              <a:t> </a:t>
            </a:r>
          </a:p>
        </p:txBody>
      </p:sp>
      <p:sp>
        <p:nvSpPr>
          <p:cNvPr id="21" name="Vrije vorm 14 (PHJU) (JU-Free)"/>
          <p:cNvSpPr>
            <a:spLocks noGrp="1"/>
          </p:cNvSpPr>
          <p:nvPr userDrawn="1">
            <p:ph type="body" idx="1001" hasCustomPrompt="1"/>
            <p:custDataLst>
              <p:custData r:id="rId5"/>
            </p:custDataLst>
          </p:nvPr>
        </p:nvSpPr>
        <p:spPr bwMode="auto">
          <a:xfrm>
            <a:off x="9882790" y="627064"/>
            <a:ext cx="1693422" cy="161925"/>
          </a:xfrm>
          <a:custGeom>
            <a:avLst/>
            <a:gdLst>
              <a:gd name="T0" fmla="*/ 1966 w 5335"/>
              <a:gd name="T1" fmla="*/ 506 h 510"/>
              <a:gd name="T2" fmla="*/ 1633 w 5335"/>
              <a:gd name="T3" fmla="*/ 321 h 510"/>
              <a:gd name="T4" fmla="*/ 1377 w 5335"/>
              <a:gd name="T5" fmla="*/ 321 h 510"/>
              <a:gd name="T6" fmla="*/ 1332 w 5335"/>
              <a:gd name="T7" fmla="*/ 506 h 510"/>
              <a:gd name="T8" fmla="*/ 1598 w 5335"/>
              <a:gd name="T9" fmla="*/ 506 h 510"/>
              <a:gd name="T10" fmla="*/ 1712 w 5335"/>
              <a:gd name="T11" fmla="*/ 5 h 510"/>
              <a:gd name="T12" fmla="*/ 4394 w 5335"/>
              <a:gd name="T13" fmla="*/ 92 h 510"/>
              <a:gd name="T14" fmla="*/ 4509 w 5335"/>
              <a:gd name="T15" fmla="*/ 506 h 510"/>
              <a:gd name="T16" fmla="*/ 4509 w 5335"/>
              <a:gd name="T17" fmla="*/ 82 h 510"/>
              <a:gd name="T18" fmla="*/ 4189 w 5335"/>
              <a:gd name="T19" fmla="*/ 92 h 510"/>
              <a:gd name="T20" fmla="*/ 529 w 5335"/>
              <a:gd name="T21" fmla="*/ 223 h 510"/>
              <a:gd name="T22" fmla="*/ 431 w 5335"/>
              <a:gd name="T23" fmla="*/ 506 h 510"/>
              <a:gd name="T24" fmla="*/ 594 w 5335"/>
              <a:gd name="T25" fmla="*/ 278 h 510"/>
              <a:gd name="T26" fmla="*/ 658 w 5335"/>
              <a:gd name="T27" fmla="*/ 204 h 510"/>
              <a:gd name="T28" fmla="*/ 131 w 5335"/>
              <a:gd name="T29" fmla="*/ 92 h 510"/>
              <a:gd name="T30" fmla="*/ 229 w 5335"/>
              <a:gd name="T31" fmla="*/ 92 h 510"/>
              <a:gd name="T32" fmla="*/ 0 w 5335"/>
              <a:gd name="T33" fmla="*/ 5 h 510"/>
              <a:gd name="T34" fmla="*/ 989 w 5335"/>
              <a:gd name="T35" fmla="*/ 506 h 510"/>
              <a:gd name="T36" fmla="*/ 891 w 5335"/>
              <a:gd name="T37" fmla="*/ 506 h 510"/>
              <a:gd name="T38" fmla="*/ 2074 w 5335"/>
              <a:gd name="T39" fmla="*/ 5 h 510"/>
              <a:gd name="T40" fmla="*/ 2172 w 5335"/>
              <a:gd name="T41" fmla="*/ 198 h 510"/>
              <a:gd name="T42" fmla="*/ 2458 w 5335"/>
              <a:gd name="T43" fmla="*/ 5 h 510"/>
              <a:gd name="T44" fmla="*/ 3981 w 5335"/>
              <a:gd name="T45" fmla="*/ 161 h 510"/>
              <a:gd name="T46" fmla="*/ 3720 w 5335"/>
              <a:gd name="T47" fmla="*/ 506 h 510"/>
              <a:gd name="T48" fmla="*/ 3816 w 5335"/>
              <a:gd name="T49" fmla="*/ 5 h 510"/>
              <a:gd name="T50" fmla="*/ 3811 w 5335"/>
              <a:gd name="T51" fmla="*/ 92 h 510"/>
              <a:gd name="T52" fmla="*/ 3811 w 5335"/>
              <a:gd name="T53" fmla="*/ 229 h 510"/>
              <a:gd name="T54" fmla="*/ 4918 w 5335"/>
              <a:gd name="T55" fmla="*/ 506 h 510"/>
              <a:gd name="T56" fmla="*/ 4686 w 5335"/>
              <a:gd name="T57" fmla="*/ 297 h 510"/>
              <a:gd name="T58" fmla="*/ 4686 w 5335"/>
              <a:gd name="T59" fmla="*/ 209 h 510"/>
              <a:gd name="T60" fmla="*/ 4918 w 5335"/>
              <a:gd name="T61" fmla="*/ 5 h 510"/>
              <a:gd name="T62" fmla="*/ 5335 w 5335"/>
              <a:gd name="T63" fmla="*/ 92 h 510"/>
              <a:gd name="T64" fmla="*/ 5005 w 5335"/>
              <a:gd name="T65" fmla="*/ 506 h 510"/>
              <a:gd name="T66" fmla="*/ 5103 w 5335"/>
              <a:gd name="T67" fmla="*/ 419 h 510"/>
              <a:gd name="T68" fmla="*/ 5301 w 5335"/>
              <a:gd name="T69" fmla="*/ 209 h 510"/>
              <a:gd name="T70" fmla="*/ 5335 w 5335"/>
              <a:gd name="T71" fmla="*/ 92 h 510"/>
              <a:gd name="T72" fmla="*/ 3480 w 5335"/>
              <a:gd name="T73" fmla="*/ 455 h 510"/>
              <a:gd name="T74" fmla="*/ 3160 w 5335"/>
              <a:gd name="T75" fmla="*/ 255 h 510"/>
              <a:gd name="T76" fmla="*/ 3480 w 5335"/>
              <a:gd name="T77" fmla="*/ 55 h 510"/>
              <a:gd name="T78" fmla="*/ 3345 w 5335"/>
              <a:gd name="T79" fmla="*/ 88 h 510"/>
              <a:gd name="T80" fmla="*/ 3282 w 5335"/>
              <a:gd name="T81" fmla="*/ 396 h 510"/>
              <a:gd name="T82" fmla="*/ 3432 w 5335"/>
              <a:gd name="T83" fmla="*/ 255 h 510"/>
              <a:gd name="T84" fmla="*/ 2747 w 5335"/>
              <a:gd name="T85" fmla="*/ 506 h 510"/>
              <a:gd name="T86" fmla="*/ 2747 w 5335"/>
              <a:gd name="T87" fmla="*/ 5 h 510"/>
              <a:gd name="T88" fmla="*/ 2832 w 5335"/>
              <a:gd name="T89" fmla="*/ 253 h 510"/>
              <a:gd name="T90" fmla="*/ 2664 w 5335"/>
              <a:gd name="T91" fmla="*/ 92 h 510"/>
              <a:gd name="T92" fmla="*/ 2811 w 5335"/>
              <a:gd name="T93" fmla="*/ 38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5" h="510">
                <a:moveTo>
                  <a:pt x="1868" y="5"/>
                </a:moveTo>
                <a:cubicBezTo>
                  <a:pt x="1966" y="5"/>
                  <a:pt x="1966" y="5"/>
                  <a:pt x="1966" y="5"/>
                </a:cubicBezTo>
                <a:cubicBezTo>
                  <a:pt x="1966" y="506"/>
                  <a:pt x="1966" y="506"/>
                  <a:pt x="1966" y="506"/>
                </a:cubicBezTo>
                <a:cubicBezTo>
                  <a:pt x="1868" y="506"/>
                  <a:pt x="1868" y="506"/>
                  <a:pt x="1868" y="506"/>
                </a:cubicBezTo>
                <a:lnTo>
                  <a:pt x="1868" y="5"/>
                </a:lnTo>
                <a:close/>
                <a:moveTo>
                  <a:pt x="1633" y="321"/>
                </a:moveTo>
                <a:cubicBezTo>
                  <a:pt x="1542" y="5"/>
                  <a:pt x="1542" y="5"/>
                  <a:pt x="1542" y="5"/>
                </a:cubicBezTo>
                <a:cubicBezTo>
                  <a:pt x="1469" y="5"/>
                  <a:pt x="1469" y="5"/>
                  <a:pt x="1469" y="5"/>
                </a:cubicBezTo>
                <a:cubicBezTo>
                  <a:pt x="1377" y="321"/>
                  <a:pt x="1377" y="321"/>
                  <a:pt x="1377" y="321"/>
                </a:cubicBezTo>
                <a:cubicBezTo>
                  <a:pt x="1300" y="5"/>
                  <a:pt x="1300" y="5"/>
                  <a:pt x="1300" y="5"/>
                </a:cubicBezTo>
                <a:cubicBezTo>
                  <a:pt x="1198" y="5"/>
                  <a:pt x="1198" y="5"/>
                  <a:pt x="1198" y="5"/>
                </a:cubicBezTo>
                <a:cubicBezTo>
                  <a:pt x="1332" y="506"/>
                  <a:pt x="1332" y="506"/>
                  <a:pt x="1332" y="506"/>
                </a:cubicBezTo>
                <a:cubicBezTo>
                  <a:pt x="1413" y="506"/>
                  <a:pt x="1413" y="506"/>
                  <a:pt x="1413" y="506"/>
                </a:cubicBezTo>
                <a:cubicBezTo>
                  <a:pt x="1505" y="202"/>
                  <a:pt x="1505" y="202"/>
                  <a:pt x="1505" y="202"/>
                </a:cubicBezTo>
                <a:cubicBezTo>
                  <a:pt x="1598" y="506"/>
                  <a:pt x="1598" y="506"/>
                  <a:pt x="1598" y="506"/>
                </a:cubicBezTo>
                <a:cubicBezTo>
                  <a:pt x="1679" y="506"/>
                  <a:pt x="1679" y="506"/>
                  <a:pt x="1679" y="506"/>
                </a:cubicBezTo>
                <a:cubicBezTo>
                  <a:pt x="1814" y="5"/>
                  <a:pt x="1814" y="5"/>
                  <a:pt x="1814" y="5"/>
                </a:cubicBezTo>
                <a:cubicBezTo>
                  <a:pt x="1712" y="5"/>
                  <a:pt x="1712" y="5"/>
                  <a:pt x="1712" y="5"/>
                </a:cubicBezTo>
                <a:lnTo>
                  <a:pt x="1633" y="321"/>
                </a:lnTo>
                <a:close/>
                <a:moveTo>
                  <a:pt x="4189" y="92"/>
                </a:moveTo>
                <a:cubicBezTo>
                  <a:pt x="4394" y="92"/>
                  <a:pt x="4394" y="92"/>
                  <a:pt x="4394" y="92"/>
                </a:cubicBezTo>
                <a:cubicBezTo>
                  <a:pt x="4180" y="427"/>
                  <a:pt x="4180" y="427"/>
                  <a:pt x="4180" y="427"/>
                </a:cubicBezTo>
                <a:cubicBezTo>
                  <a:pt x="4180" y="506"/>
                  <a:pt x="4180" y="506"/>
                  <a:pt x="4180" y="506"/>
                </a:cubicBezTo>
                <a:cubicBezTo>
                  <a:pt x="4509" y="506"/>
                  <a:pt x="4509" y="506"/>
                  <a:pt x="4509" y="506"/>
                </a:cubicBezTo>
                <a:cubicBezTo>
                  <a:pt x="4509" y="419"/>
                  <a:pt x="4509" y="419"/>
                  <a:pt x="4509" y="419"/>
                </a:cubicBezTo>
                <a:cubicBezTo>
                  <a:pt x="4295" y="419"/>
                  <a:pt x="4295" y="419"/>
                  <a:pt x="4295" y="419"/>
                </a:cubicBezTo>
                <a:cubicBezTo>
                  <a:pt x="4509" y="82"/>
                  <a:pt x="4509" y="82"/>
                  <a:pt x="4509" y="82"/>
                </a:cubicBezTo>
                <a:cubicBezTo>
                  <a:pt x="4509" y="5"/>
                  <a:pt x="4509" y="5"/>
                  <a:pt x="4509" y="5"/>
                </a:cubicBezTo>
                <a:cubicBezTo>
                  <a:pt x="4189" y="5"/>
                  <a:pt x="4189" y="5"/>
                  <a:pt x="4189" y="5"/>
                </a:cubicBezTo>
                <a:lnTo>
                  <a:pt x="4189" y="92"/>
                </a:lnTo>
                <a:close/>
                <a:moveTo>
                  <a:pt x="825" y="5"/>
                </a:moveTo>
                <a:cubicBezTo>
                  <a:pt x="706" y="5"/>
                  <a:pt x="706" y="5"/>
                  <a:pt x="706" y="5"/>
                </a:cubicBezTo>
                <a:cubicBezTo>
                  <a:pt x="529" y="223"/>
                  <a:pt x="529" y="223"/>
                  <a:pt x="529" y="223"/>
                </a:cubicBezTo>
                <a:cubicBezTo>
                  <a:pt x="529" y="5"/>
                  <a:pt x="529" y="5"/>
                  <a:pt x="529" y="5"/>
                </a:cubicBezTo>
                <a:cubicBezTo>
                  <a:pt x="431" y="5"/>
                  <a:pt x="431" y="5"/>
                  <a:pt x="431" y="5"/>
                </a:cubicBezTo>
                <a:cubicBezTo>
                  <a:pt x="431" y="506"/>
                  <a:pt x="431" y="506"/>
                  <a:pt x="431" y="506"/>
                </a:cubicBezTo>
                <a:cubicBezTo>
                  <a:pt x="529" y="506"/>
                  <a:pt x="529" y="506"/>
                  <a:pt x="529" y="506"/>
                </a:cubicBezTo>
                <a:cubicBezTo>
                  <a:pt x="529" y="355"/>
                  <a:pt x="529" y="355"/>
                  <a:pt x="529" y="355"/>
                </a:cubicBezTo>
                <a:cubicBezTo>
                  <a:pt x="594" y="278"/>
                  <a:pt x="594" y="278"/>
                  <a:pt x="594" y="278"/>
                </a:cubicBezTo>
                <a:cubicBezTo>
                  <a:pt x="723" y="506"/>
                  <a:pt x="723" y="506"/>
                  <a:pt x="723" y="506"/>
                </a:cubicBezTo>
                <a:cubicBezTo>
                  <a:pt x="837" y="506"/>
                  <a:pt x="837" y="506"/>
                  <a:pt x="837" y="506"/>
                </a:cubicBezTo>
                <a:cubicBezTo>
                  <a:pt x="658" y="204"/>
                  <a:pt x="658" y="204"/>
                  <a:pt x="658" y="204"/>
                </a:cubicBezTo>
                <a:lnTo>
                  <a:pt x="825" y="5"/>
                </a:lnTo>
                <a:close/>
                <a:moveTo>
                  <a:pt x="0" y="92"/>
                </a:moveTo>
                <a:cubicBezTo>
                  <a:pt x="131" y="92"/>
                  <a:pt x="131" y="92"/>
                  <a:pt x="131" y="92"/>
                </a:cubicBezTo>
                <a:cubicBezTo>
                  <a:pt x="131" y="506"/>
                  <a:pt x="131" y="506"/>
                  <a:pt x="131" y="506"/>
                </a:cubicBezTo>
                <a:cubicBezTo>
                  <a:pt x="229" y="506"/>
                  <a:pt x="229" y="506"/>
                  <a:pt x="229" y="506"/>
                </a:cubicBezTo>
                <a:cubicBezTo>
                  <a:pt x="229" y="92"/>
                  <a:pt x="229" y="92"/>
                  <a:pt x="229" y="92"/>
                </a:cubicBezTo>
                <a:cubicBezTo>
                  <a:pt x="360" y="92"/>
                  <a:pt x="360" y="92"/>
                  <a:pt x="360" y="92"/>
                </a:cubicBezTo>
                <a:cubicBezTo>
                  <a:pt x="360" y="5"/>
                  <a:pt x="360" y="5"/>
                  <a:pt x="360" y="5"/>
                </a:cubicBezTo>
                <a:cubicBezTo>
                  <a:pt x="0" y="5"/>
                  <a:pt x="0" y="5"/>
                  <a:pt x="0" y="5"/>
                </a:cubicBezTo>
                <a:lnTo>
                  <a:pt x="0" y="92"/>
                </a:lnTo>
                <a:close/>
                <a:moveTo>
                  <a:pt x="891" y="506"/>
                </a:moveTo>
                <a:cubicBezTo>
                  <a:pt x="989" y="506"/>
                  <a:pt x="989" y="506"/>
                  <a:pt x="989" y="506"/>
                </a:cubicBezTo>
                <a:cubicBezTo>
                  <a:pt x="989" y="5"/>
                  <a:pt x="989" y="5"/>
                  <a:pt x="989" y="5"/>
                </a:cubicBezTo>
                <a:cubicBezTo>
                  <a:pt x="891" y="5"/>
                  <a:pt x="891" y="5"/>
                  <a:pt x="891" y="5"/>
                </a:cubicBezTo>
                <a:lnTo>
                  <a:pt x="891" y="506"/>
                </a:lnTo>
                <a:close/>
                <a:moveTo>
                  <a:pt x="2360" y="312"/>
                </a:moveTo>
                <a:cubicBezTo>
                  <a:pt x="2162" y="5"/>
                  <a:pt x="2162" y="5"/>
                  <a:pt x="2162" y="5"/>
                </a:cubicBezTo>
                <a:cubicBezTo>
                  <a:pt x="2074" y="5"/>
                  <a:pt x="2074" y="5"/>
                  <a:pt x="2074" y="5"/>
                </a:cubicBezTo>
                <a:cubicBezTo>
                  <a:pt x="2074" y="506"/>
                  <a:pt x="2074" y="506"/>
                  <a:pt x="2074" y="506"/>
                </a:cubicBezTo>
                <a:cubicBezTo>
                  <a:pt x="2172" y="506"/>
                  <a:pt x="2172" y="506"/>
                  <a:pt x="2172" y="506"/>
                </a:cubicBezTo>
                <a:cubicBezTo>
                  <a:pt x="2172" y="198"/>
                  <a:pt x="2172" y="198"/>
                  <a:pt x="2172" y="198"/>
                </a:cubicBezTo>
                <a:cubicBezTo>
                  <a:pt x="2371" y="506"/>
                  <a:pt x="2371" y="506"/>
                  <a:pt x="2371" y="506"/>
                </a:cubicBezTo>
                <a:cubicBezTo>
                  <a:pt x="2458" y="506"/>
                  <a:pt x="2458" y="506"/>
                  <a:pt x="2458" y="506"/>
                </a:cubicBezTo>
                <a:cubicBezTo>
                  <a:pt x="2458" y="5"/>
                  <a:pt x="2458" y="5"/>
                  <a:pt x="2458" y="5"/>
                </a:cubicBezTo>
                <a:cubicBezTo>
                  <a:pt x="2360" y="5"/>
                  <a:pt x="2360" y="5"/>
                  <a:pt x="2360" y="5"/>
                </a:cubicBezTo>
                <a:lnTo>
                  <a:pt x="2360" y="312"/>
                </a:lnTo>
                <a:close/>
                <a:moveTo>
                  <a:pt x="3981" y="161"/>
                </a:moveTo>
                <a:cubicBezTo>
                  <a:pt x="3981" y="246"/>
                  <a:pt x="3919" y="317"/>
                  <a:pt x="3816" y="317"/>
                </a:cubicBezTo>
                <a:cubicBezTo>
                  <a:pt x="3720" y="317"/>
                  <a:pt x="3720" y="317"/>
                  <a:pt x="3720" y="317"/>
                </a:cubicBezTo>
                <a:cubicBezTo>
                  <a:pt x="3720" y="506"/>
                  <a:pt x="3720" y="506"/>
                  <a:pt x="3720" y="506"/>
                </a:cubicBezTo>
                <a:cubicBezTo>
                  <a:pt x="3622" y="506"/>
                  <a:pt x="3622" y="506"/>
                  <a:pt x="3622" y="506"/>
                </a:cubicBezTo>
                <a:cubicBezTo>
                  <a:pt x="3622" y="5"/>
                  <a:pt x="3622" y="5"/>
                  <a:pt x="3622" y="5"/>
                </a:cubicBezTo>
                <a:cubicBezTo>
                  <a:pt x="3816" y="5"/>
                  <a:pt x="3816" y="5"/>
                  <a:pt x="3816" y="5"/>
                </a:cubicBezTo>
                <a:cubicBezTo>
                  <a:pt x="3919" y="5"/>
                  <a:pt x="3981" y="76"/>
                  <a:pt x="3981" y="161"/>
                </a:cubicBezTo>
                <a:close/>
                <a:moveTo>
                  <a:pt x="3884" y="161"/>
                </a:moveTo>
                <a:cubicBezTo>
                  <a:pt x="3884" y="120"/>
                  <a:pt x="3855" y="92"/>
                  <a:pt x="3811" y="92"/>
                </a:cubicBezTo>
                <a:cubicBezTo>
                  <a:pt x="3720" y="92"/>
                  <a:pt x="3720" y="92"/>
                  <a:pt x="3720" y="92"/>
                </a:cubicBezTo>
                <a:cubicBezTo>
                  <a:pt x="3720" y="229"/>
                  <a:pt x="3720" y="229"/>
                  <a:pt x="3720" y="229"/>
                </a:cubicBezTo>
                <a:cubicBezTo>
                  <a:pt x="3811" y="229"/>
                  <a:pt x="3811" y="229"/>
                  <a:pt x="3811" y="229"/>
                </a:cubicBezTo>
                <a:cubicBezTo>
                  <a:pt x="3855" y="229"/>
                  <a:pt x="3884" y="202"/>
                  <a:pt x="3884" y="161"/>
                </a:cubicBezTo>
                <a:close/>
                <a:moveTo>
                  <a:pt x="4588" y="506"/>
                </a:moveTo>
                <a:cubicBezTo>
                  <a:pt x="4918" y="506"/>
                  <a:pt x="4918" y="506"/>
                  <a:pt x="4918" y="506"/>
                </a:cubicBezTo>
                <a:cubicBezTo>
                  <a:pt x="4918" y="419"/>
                  <a:pt x="4918" y="419"/>
                  <a:pt x="4918" y="419"/>
                </a:cubicBezTo>
                <a:cubicBezTo>
                  <a:pt x="4686" y="419"/>
                  <a:pt x="4686" y="419"/>
                  <a:pt x="4686" y="419"/>
                </a:cubicBezTo>
                <a:cubicBezTo>
                  <a:pt x="4686" y="297"/>
                  <a:pt x="4686" y="297"/>
                  <a:pt x="4686" y="297"/>
                </a:cubicBezTo>
                <a:cubicBezTo>
                  <a:pt x="4883" y="297"/>
                  <a:pt x="4883" y="297"/>
                  <a:pt x="4883" y="297"/>
                </a:cubicBezTo>
                <a:cubicBezTo>
                  <a:pt x="4883" y="209"/>
                  <a:pt x="4883" y="209"/>
                  <a:pt x="4883" y="209"/>
                </a:cubicBezTo>
                <a:cubicBezTo>
                  <a:pt x="4686" y="209"/>
                  <a:pt x="4686" y="209"/>
                  <a:pt x="4686" y="209"/>
                </a:cubicBezTo>
                <a:cubicBezTo>
                  <a:pt x="4686" y="92"/>
                  <a:pt x="4686" y="92"/>
                  <a:pt x="4686" y="92"/>
                </a:cubicBezTo>
                <a:cubicBezTo>
                  <a:pt x="4918" y="92"/>
                  <a:pt x="4918" y="92"/>
                  <a:pt x="4918" y="92"/>
                </a:cubicBezTo>
                <a:cubicBezTo>
                  <a:pt x="4918" y="5"/>
                  <a:pt x="4918" y="5"/>
                  <a:pt x="4918" y="5"/>
                </a:cubicBezTo>
                <a:cubicBezTo>
                  <a:pt x="4588" y="5"/>
                  <a:pt x="4588" y="5"/>
                  <a:pt x="4588" y="5"/>
                </a:cubicBezTo>
                <a:lnTo>
                  <a:pt x="4588" y="506"/>
                </a:lnTo>
                <a:close/>
                <a:moveTo>
                  <a:pt x="5335" y="92"/>
                </a:moveTo>
                <a:cubicBezTo>
                  <a:pt x="5335" y="5"/>
                  <a:pt x="5335" y="5"/>
                  <a:pt x="5335" y="5"/>
                </a:cubicBezTo>
                <a:cubicBezTo>
                  <a:pt x="5005" y="5"/>
                  <a:pt x="5005" y="5"/>
                  <a:pt x="5005" y="5"/>
                </a:cubicBezTo>
                <a:cubicBezTo>
                  <a:pt x="5005" y="506"/>
                  <a:pt x="5005" y="506"/>
                  <a:pt x="5005" y="506"/>
                </a:cubicBezTo>
                <a:cubicBezTo>
                  <a:pt x="5335" y="506"/>
                  <a:pt x="5335" y="506"/>
                  <a:pt x="5335" y="506"/>
                </a:cubicBezTo>
                <a:cubicBezTo>
                  <a:pt x="5335" y="419"/>
                  <a:pt x="5335" y="419"/>
                  <a:pt x="5335" y="419"/>
                </a:cubicBezTo>
                <a:cubicBezTo>
                  <a:pt x="5103" y="419"/>
                  <a:pt x="5103" y="419"/>
                  <a:pt x="5103" y="419"/>
                </a:cubicBezTo>
                <a:cubicBezTo>
                  <a:pt x="5103" y="297"/>
                  <a:pt x="5103" y="297"/>
                  <a:pt x="5103" y="297"/>
                </a:cubicBezTo>
                <a:cubicBezTo>
                  <a:pt x="5301" y="297"/>
                  <a:pt x="5301" y="297"/>
                  <a:pt x="5301" y="297"/>
                </a:cubicBezTo>
                <a:cubicBezTo>
                  <a:pt x="5301" y="209"/>
                  <a:pt x="5301" y="209"/>
                  <a:pt x="5301" y="209"/>
                </a:cubicBezTo>
                <a:cubicBezTo>
                  <a:pt x="5103" y="209"/>
                  <a:pt x="5103" y="209"/>
                  <a:pt x="5103" y="209"/>
                </a:cubicBezTo>
                <a:cubicBezTo>
                  <a:pt x="5103" y="92"/>
                  <a:pt x="5103" y="92"/>
                  <a:pt x="5103" y="92"/>
                </a:cubicBezTo>
                <a:lnTo>
                  <a:pt x="5335" y="92"/>
                </a:lnTo>
                <a:close/>
                <a:moveTo>
                  <a:pt x="3480" y="55"/>
                </a:moveTo>
                <a:cubicBezTo>
                  <a:pt x="3531" y="106"/>
                  <a:pt x="3530" y="169"/>
                  <a:pt x="3530" y="255"/>
                </a:cubicBezTo>
                <a:cubicBezTo>
                  <a:pt x="3530" y="342"/>
                  <a:pt x="3531" y="404"/>
                  <a:pt x="3480" y="455"/>
                </a:cubicBezTo>
                <a:cubicBezTo>
                  <a:pt x="3445" y="490"/>
                  <a:pt x="3402" y="510"/>
                  <a:pt x="3345" y="510"/>
                </a:cubicBezTo>
                <a:cubicBezTo>
                  <a:pt x="3288" y="510"/>
                  <a:pt x="3244" y="490"/>
                  <a:pt x="3209" y="455"/>
                </a:cubicBezTo>
                <a:cubicBezTo>
                  <a:pt x="3159" y="404"/>
                  <a:pt x="3160" y="342"/>
                  <a:pt x="3160" y="255"/>
                </a:cubicBezTo>
                <a:cubicBezTo>
                  <a:pt x="3160" y="169"/>
                  <a:pt x="3159" y="106"/>
                  <a:pt x="3209" y="55"/>
                </a:cubicBezTo>
                <a:cubicBezTo>
                  <a:pt x="3244" y="20"/>
                  <a:pt x="3288" y="0"/>
                  <a:pt x="3345" y="0"/>
                </a:cubicBezTo>
                <a:cubicBezTo>
                  <a:pt x="3402" y="0"/>
                  <a:pt x="3445" y="20"/>
                  <a:pt x="3480" y="55"/>
                </a:cubicBezTo>
                <a:close/>
                <a:moveTo>
                  <a:pt x="3432" y="255"/>
                </a:moveTo>
                <a:cubicBezTo>
                  <a:pt x="3432" y="159"/>
                  <a:pt x="3427" y="136"/>
                  <a:pt x="3408" y="114"/>
                </a:cubicBezTo>
                <a:cubicBezTo>
                  <a:pt x="3394" y="98"/>
                  <a:pt x="3372" y="88"/>
                  <a:pt x="3345" y="88"/>
                </a:cubicBezTo>
                <a:cubicBezTo>
                  <a:pt x="3318" y="88"/>
                  <a:pt x="3296" y="98"/>
                  <a:pt x="3282" y="114"/>
                </a:cubicBezTo>
                <a:cubicBezTo>
                  <a:pt x="3263" y="136"/>
                  <a:pt x="3258" y="159"/>
                  <a:pt x="3258" y="255"/>
                </a:cubicBezTo>
                <a:cubicBezTo>
                  <a:pt x="3258" y="352"/>
                  <a:pt x="3263" y="375"/>
                  <a:pt x="3282" y="396"/>
                </a:cubicBezTo>
                <a:cubicBezTo>
                  <a:pt x="3296" y="412"/>
                  <a:pt x="3318" y="423"/>
                  <a:pt x="3345" y="423"/>
                </a:cubicBezTo>
                <a:cubicBezTo>
                  <a:pt x="3372" y="423"/>
                  <a:pt x="3394" y="412"/>
                  <a:pt x="3408" y="396"/>
                </a:cubicBezTo>
                <a:cubicBezTo>
                  <a:pt x="3427" y="375"/>
                  <a:pt x="3432" y="352"/>
                  <a:pt x="3432" y="255"/>
                </a:cubicBezTo>
                <a:close/>
                <a:moveTo>
                  <a:pt x="2930" y="253"/>
                </a:moveTo>
                <a:cubicBezTo>
                  <a:pt x="2930" y="328"/>
                  <a:pt x="2936" y="402"/>
                  <a:pt x="2880" y="458"/>
                </a:cubicBezTo>
                <a:cubicBezTo>
                  <a:pt x="2847" y="491"/>
                  <a:pt x="2799" y="506"/>
                  <a:pt x="2747" y="506"/>
                </a:cubicBezTo>
                <a:cubicBezTo>
                  <a:pt x="2566" y="506"/>
                  <a:pt x="2566" y="506"/>
                  <a:pt x="2566" y="506"/>
                </a:cubicBezTo>
                <a:cubicBezTo>
                  <a:pt x="2566" y="5"/>
                  <a:pt x="2566" y="5"/>
                  <a:pt x="2566" y="5"/>
                </a:cubicBezTo>
                <a:cubicBezTo>
                  <a:pt x="2747" y="5"/>
                  <a:pt x="2747" y="5"/>
                  <a:pt x="2747" y="5"/>
                </a:cubicBezTo>
                <a:cubicBezTo>
                  <a:pt x="2799" y="5"/>
                  <a:pt x="2847" y="19"/>
                  <a:pt x="2880" y="53"/>
                </a:cubicBezTo>
                <a:cubicBezTo>
                  <a:pt x="2936" y="109"/>
                  <a:pt x="2930" y="178"/>
                  <a:pt x="2930" y="253"/>
                </a:cubicBezTo>
                <a:close/>
                <a:moveTo>
                  <a:pt x="2832" y="253"/>
                </a:moveTo>
                <a:cubicBezTo>
                  <a:pt x="2832" y="177"/>
                  <a:pt x="2830" y="145"/>
                  <a:pt x="2811" y="123"/>
                </a:cubicBezTo>
                <a:cubicBezTo>
                  <a:pt x="2794" y="103"/>
                  <a:pt x="2772" y="92"/>
                  <a:pt x="2738" y="92"/>
                </a:cubicBezTo>
                <a:cubicBezTo>
                  <a:pt x="2664" y="92"/>
                  <a:pt x="2664" y="92"/>
                  <a:pt x="2664" y="92"/>
                </a:cubicBezTo>
                <a:cubicBezTo>
                  <a:pt x="2664" y="419"/>
                  <a:pt x="2664" y="419"/>
                  <a:pt x="2664" y="419"/>
                </a:cubicBezTo>
                <a:cubicBezTo>
                  <a:pt x="2738" y="419"/>
                  <a:pt x="2738" y="419"/>
                  <a:pt x="2738" y="419"/>
                </a:cubicBezTo>
                <a:cubicBezTo>
                  <a:pt x="2772" y="419"/>
                  <a:pt x="2794" y="408"/>
                  <a:pt x="2811" y="388"/>
                </a:cubicBezTo>
                <a:cubicBezTo>
                  <a:pt x="2830" y="365"/>
                  <a:pt x="2832" y="329"/>
                  <a:pt x="2832" y="253"/>
                </a:cubicBezTo>
                <a:close/>
              </a:path>
            </a:pathLst>
          </a:custGeom>
          <a:solidFill>
            <a:srgbClr val="4A4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79946" indent="-179946" algn="l" defTabSz="1088610" rtl="0" eaLnBrk="1" latinLnBrk="0" hangingPunct="1">
              <a:lnSpc>
                <a:spcPct val="110000"/>
              </a:lnSpc>
              <a:spcBef>
                <a:spcPts val="600"/>
              </a:spcBef>
              <a:buClr>
                <a:schemeClr val="accent1"/>
              </a:buClr>
              <a:buFont typeface="Arial" pitchFamily="34" charset="0"/>
              <a:buNone/>
              <a:defRPr/>
            </a:lvl1pPr>
          </a:lstStyle>
          <a:p>
            <a:r>
              <a:rPr lang="nl-NL"/>
              <a:t> </a:t>
            </a:r>
          </a:p>
        </p:txBody>
      </p:sp>
      <p:sp>
        <p:nvSpPr>
          <p:cNvPr id="3" name="Ovaal west (PHJU) (JU-Free)"/>
          <p:cNvSpPr>
            <a:spLocks noGrp="1" noChangeAspect="1"/>
          </p:cNvSpPr>
          <p:nvPr userDrawn="1">
            <p:ph type="body" idx="1011" hasCustomPrompt="1"/>
            <p:custDataLst>
              <p:custData r:id="rId6"/>
            </p:custDataLst>
          </p:nvPr>
        </p:nvSpPr>
        <p:spPr>
          <a:xfrm>
            <a:off x="9281983" y="604800"/>
            <a:ext cx="147562" cy="1476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
        <p:nvSpPr>
          <p:cNvPr id="22" name="Ovaal noordoost (PHJU) (JU-Free)"/>
          <p:cNvSpPr>
            <a:spLocks noGrp="1" noChangeAspect="1"/>
          </p:cNvSpPr>
          <p:nvPr userDrawn="1">
            <p:ph type="body" idx="1010" hasCustomPrompt="1"/>
            <p:custDataLst>
              <p:custData r:id="rId7"/>
            </p:custDataLst>
          </p:nvPr>
        </p:nvSpPr>
        <p:spPr>
          <a:xfrm>
            <a:off x="9634691" y="414000"/>
            <a:ext cx="161958" cy="1620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
        <p:nvSpPr>
          <p:cNvPr id="23" name="Ovaal noordwest (PHJU) (JU-Free)"/>
          <p:cNvSpPr>
            <a:spLocks noGrp="1" noChangeAspect="1"/>
          </p:cNvSpPr>
          <p:nvPr userDrawn="1">
            <p:ph type="body" idx="1009" hasCustomPrompt="1"/>
            <p:custDataLst>
              <p:custData r:id="rId8"/>
            </p:custDataLst>
          </p:nvPr>
        </p:nvSpPr>
        <p:spPr>
          <a:xfrm>
            <a:off x="9400752" y="478800"/>
            <a:ext cx="82778" cy="828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
        <p:nvSpPr>
          <p:cNvPr id="24" name="Ovaal zuidwest (PHJU) (JU-Free)"/>
          <p:cNvSpPr>
            <a:spLocks noGrp="1" noChangeAspect="1"/>
          </p:cNvSpPr>
          <p:nvPr userDrawn="1">
            <p:ph type="body" idx="1008" hasCustomPrompt="1"/>
            <p:custDataLst>
              <p:custData r:id="rId9"/>
            </p:custDataLst>
          </p:nvPr>
        </p:nvSpPr>
        <p:spPr>
          <a:xfrm>
            <a:off x="9181209" y="853200"/>
            <a:ext cx="97175" cy="972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
        <p:nvSpPr>
          <p:cNvPr id="25" name="Ovaal midden (PHJU) (JU-Free)"/>
          <p:cNvSpPr>
            <a:spLocks noGrp="1" noChangeAspect="1"/>
          </p:cNvSpPr>
          <p:nvPr userDrawn="1">
            <p:ph type="body" idx="1007" hasCustomPrompt="1"/>
            <p:custDataLst>
              <p:custData r:id="rId10"/>
            </p:custDataLst>
          </p:nvPr>
        </p:nvSpPr>
        <p:spPr>
          <a:xfrm>
            <a:off x="9393554" y="788400"/>
            <a:ext cx="161958" cy="1620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
        <p:nvSpPr>
          <p:cNvPr id="26" name="Ovaal oost (PHJU) (JU-Free)"/>
          <p:cNvSpPr>
            <a:spLocks noGrp="1" noChangeAspect="1"/>
          </p:cNvSpPr>
          <p:nvPr userDrawn="1">
            <p:ph type="body" idx="1006" hasCustomPrompt="1"/>
            <p:custDataLst>
              <p:custData r:id="rId11"/>
            </p:custDataLst>
          </p:nvPr>
        </p:nvSpPr>
        <p:spPr>
          <a:xfrm>
            <a:off x="9602299" y="680400"/>
            <a:ext cx="107972" cy="1080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
        <p:nvSpPr>
          <p:cNvPr id="28" name="Ovaal zuidoost (PHJU) (JU-Free)"/>
          <p:cNvSpPr>
            <a:spLocks noGrp="1" noChangeAspect="1"/>
          </p:cNvSpPr>
          <p:nvPr userDrawn="1">
            <p:ph type="body" idx="1005" hasCustomPrompt="1"/>
            <p:custDataLst>
              <p:custData r:id="rId12"/>
            </p:custDataLst>
          </p:nvPr>
        </p:nvSpPr>
        <p:spPr>
          <a:xfrm>
            <a:off x="9551913" y="1033200"/>
            <a:ext cx="122368" cy="1224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179946" indent="-179946" algn="ctr" defTabSz="1088610" rtl="0" eaLnBrk="1" latinLnBrk="0" hangingPunct="1">
              <a:lnSpc>
                <a:spcPct val="110000"/>
              </a:lnSpc>
              <a:spcBef>
                <a:spcPts val="600"/>
              </a:spcBef>
              <a:buClr>
                <a:schemeClr val="accent1"/>
              </a:buClr>
              <a:buFont typeface="Arial" pitchFamily="34" charset="0"/>
              <a:buNone/>
              <a:defRPr/>
            </a:lvl1pPr>
          </a:lstStyle>
          <a:p>
            <a:pPr algn="ctr"/>
            <a:r>
              <a:rPr lang="nl-NL"/>
              <a:t> </a:t>
            </a:r>
            <a:endParaRPr lang="nl-NL" dirty="0"/>
          </a:p>
        </p:txBody>
      </p:sp>
    </p:spTree>
    <p:extLst>
      <p:ext uri="{BB962C8B-B14F-4D97-AF65-F5344CB8AC3E}">
        <p14:creationId xmlns:p14="http://schemas.microsoft.com/office/powerpoint/2010/main" val="113340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media">
    <p:spTree>
      <p:nvGrpSpPr>
        <p:cNvPr id="1" name=""/>
        <p:cNvGrpSpPr/>
        <p:nvPr/>
      </p:nvGrpSpPr>
      <p:grpSpPr>
        <a:xfrm>
          <a:off x="0" y="0"/>
          <a:ext cx="0" cy="0"/>
          <a:chOff x="0" y="0"/>
          <a:chExt cx="0" cy="0"/>
        </a:xfrm>
      </p:grpSpPr>
      <p:sp>
        <p:nvSpPr>
          <p:cNvPr id="7" name="Rechthoek 6"/>
          <p:cNvSpPr>
            <a:spLocks noSelect="1"/>
          </p:cNvSpPr>
          <p:nvPr userDrawn="1"/>
        </p:nvSpPr>
        <p:spPr>
          <a:xfrm>
            <a:off x="0" y="1310325"/>
            <a:ext cx="12186426" cy="4518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
        <p:nvSpPr>
          <p:cNvPr id="5" name="Tijdelijke aanduiding voor dianummer 4"/>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3" name="Tijdelijke aanduiding voor datum 2"/>
          <p:cNvSpPr>
            <a:spLocks noGrp="1" noSelect="1"/>
          </p:cNvSpPr>
          <p:nvPr>
            <p:ph type="dt" sz="half" idx="10"/>
          </p:nvPr>
        </p:nvSpPr>
        <p:spPr/>
        <p:txBody>
          <a:bodyPr/>
          <a:lstStyle/>
          <a:p>
            <a:fld id="{2923B9C5-BE15-4844-92EA-6B5A4B794705}" type="datetime4">
              <a:rPr lang="nl-NL" noProof="1" smtClean="0"/>
              <a:pPr/>
              <a:t>28 augustus 2020</a:t>
            </a:fld>
            <a:endParaRPr lang="nl-NL" noProof="1"/>
          </a:p>
        </p:txBody>
      </p:sp>
      <p:sp>
        <p:nvSpPr>
          <p:cNvPr id="2" name="***Titel 1"/>
          <p:cNvSpPr>
            <a:spLocks noGrp="1" noSelect="1"/>
          </p:cNvSpPr>
          <p:nvPr>
            <p:ph type="title" hasCustomPrompt="1"/>
          </p:nvPr>
        </p:nvSpPr>
        <p:spPr bwMode="gray">
          <a:xfrm>
            <a:off x="611841" y="527664"/>
            <a:ext cx="8457797" cy="756000"/>
          </a:xfrm>
        </p:spPr>
        <p:txBody>
          <a:bodyPr/>
          <a:lstStyle/>
          <a:p>
            <a:r>
              <a:rPr lang="nl-NL" noProof="1"/>
              <a:t>[Titel]</a:t>
            </a:r>
          </a:p>
        </p:txBody>
      </p:sp>
      <p:sp>
        <p:nvSpPr>
          <p:cNvPr id="9" name="Tijdelijke aanduiding voor media 8"/>
          <p:cNvSpPr>
            <a:spLocks noGrp="1" noSelect="1"/>
          </p:cNvSpPr>
          <p:nvPr>
            <p:ph type="media" sz="quarter" idx="13"/>
          </p:nvPr>
        </p:nvSpPr>
        <p:spPr>
          <a:xfrm>
            <a:off x="2753886" y="1740623"/>
            <a:ext cx="6676261" cy="3726000"/>
          </a:xfrm>
        </p:spPr>
        <p:txBody>
          <a:bodyPr/>
          <a:lstStyle>
            <a:lvl1pPr marL="0" indent="0">
              <a:buFontTx/>
              <a:buNone/>
              <a:defRPr/>
            </a:lvl1pPr>
          </a:lstStyle>
          <a:p>
            <a:r>
              <a:rPr lang="nl-NL"/>
              <a:t>Klik op het pictogram als u media wilt toevoegen</a:t>
            </a:r>
            <a:endParaRPr lang="nl-NL" dirty="0"/>
          </a:p>
        </p:txBody>
      </p:sp>
    </p:spTree>
    <p:extLst>
      <p:ext uri="{BB962C8B-B14F-4D97-AF65-F5344CB8AC3E}">
        <p14:creationId xmlns:p14="http://schemas.microsoft.com/office/powerpoint/2010/main" val="259656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datum 2"/>
          <p:cNvSpPr>
            <a:spLocks noGrp="1" noSelect="1"/>
          </p:cNvSpPr>
          <p:nvPr>
            <p:ph type="dt" sz="half" idx="10"/>
          </p:nvPr>
        </p:nvSpPr>
        <p:spPr/>
        <p:txBody>
          <a:bodyPr/>
          <a:lstStyle/>
          <a:p>
            <a:fld id="{2923B9C5-BE15-4844-92EA-6B5A4B794705}" type="datetime4">
              <a:rPr lang="nl-NL" noProof="1" smtClean="0"/>
              <a:pPr/>
              <a:t>28 augustus 2020</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p:txBody>
          <a:bodyPr/>
          <a:lstStyle/>
          <a:p>
            <a:fld id="{2923B9C5-BE15-4844-92EA-6B5A4B794705}" type="datetime4">
              <a:rPr lang="nl-NL" noProof="1" smtClean="0"/>
              <a:pPr/>
              <a:t>28 augustus 2020</a:t>
            </a:fld>
            <a:endParaRPr lang="nl-NL" noProof="1"/>
          </a:p>
        </p:txBody>
      </p:sp>
      <p:sp>
        <p:nvSpPr>
          <p:cNvPr id="3" name="Tijdelijke aanduiding voor voettekst 2"/>
          <p:cNvSpPr>
            <a:spLocks noGrp="1" noSelect="1"/>
          </p:cNvSpPr>
          <p:nvPr>
            <p:ph type="ftr" sz="quarter" idx="11"/>
          </p:nvPr>
        </p:nvSpPr>
        <p:spPr/>
        <p:txBody>
          <a:bodyPr/>
          <a:lstStyle/>
          <a:p>
            <a:r>
              <a:rPr lang="nl-NL" noProof="1"/>
              <a:t>[Voettekst]</a:t>
            </a:r>
          </a:p>
        </p:txBody>
      </p:sp>
      <p:sp>
        <p:nvSpPr>
          <p:cNvPr id="4" name="Tijdelijke aanduiding voor dianummer 3"/>
          <p:cNvSpPr>
            <a:spLocks noGrp="1" noSelect="1"/>
          </p:cNvSpPr>
          <p:nvPr>
            <p:ph type="sldNum" sz="quarter" idx="12"/>
          </p:nvPr>
        </p:nvSpPr>
        <p:spPr/>
        <p:txBody>
          <a:bodyPr/>
          <a:lstStyle/>
          <a:p>
            <a:pPr algn="r"/>
            <a:fld id="{1336C48C-F87C-4E4B-81EF-5027B17D1F61}" type="slidenum">
              <a:rPr lang="nl-NL" noProof="1" smtClean="0"/>
              <a:pPr algn="r"/>
              <a:t>‹nr.›</a:t>
            </a:fld>
            <a:endParaRPr lang="nl-NL"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4"/>
          </p:nvPr>
        </p:nvSpPr>
        <p:spPr bwMode="gray">
          <a:xfrm>
            <a:off x="9913597" y="6336000"/>
            <a:ext cx="389588" cy="252000"/>
          </a:xfrm>
          <a:prstGeom prst="rect">
            <a:avLst/>
          </a:prstGeom>
        </p:spPr>
        <p:txBody>
          <a:bodyPr vert="horz" lIns="0" tIns="0" rIns="0" bIns="0" rtlCol="0" anchor="t">
            <a:noAutofit/>
          </a:bodyPr>
          <a:lstStyle>
            <a:lvl1pPr algn="l">
              <a:defRPr sz="1100" b="1">
                <a:solidFill>
                  <a:schemeClr val="accent1"/>
                </a:solidFill>
                <a:latin typeface="+mn-lt"/>
              </a:defRPr>
            </a:lvl1pPr>
          </a:lstStyle>
          <a:p>
            <a:pPr algn="r"/>
            <a:fld id="{1336C48C-F87C-4E4B-81EF-5027B17D1F61}" type="slidenum">
              <a:rPr lang="nl-NL" noProof="1" smtClean="0"/>
              <a:pPr algn="r"/>
              <a:t>‹nr.›</a:t>
            </a:fld>
            <a:endParaRPr lang="nl-NL" noProof="1"/>
          </a:p>
        </p:txBody>
      </p:sp>
      <p:sp>
        <p:nvSpPr>
          <p:cNvPr id="5" name="Tijdelijke aanduiding voor voettekst 4"/>
          <p:cNvSpPr>
            <a:spLocks noGrp="1" noSelect="1"/>
          </p:cNvSpPr>
          <p:nvPr>
            <p:ph type="ftr" sz="quarter" idx="3"/>
          </p:nvPr>
        </p:nvSpPr>
        <p:spPr bwMode="gray">
          <a:xfrm>
            <a:off x="2208580" y="6336000"/>
            <a:ext cx="6263881" cy="252000"/>
          </a:xfrm>
          <a:prstGeom prst="rect">
            <a:avLst/>
          </a:prstGeom>
        </p:spPr>
        <p:txBody>
          <a:bodyPr vert="horz" lIns="0" tIns="0" rIns="0" bIns="0" rtlCol="0" anchor="t">
            <a:noAutofit/>
          </a:bodyPr>
          <a:lstStyle>
            <a:lvl1pPr algn="l">
              <a:defRPr sz="1100">
                <a:solidFill>
                  <a:schemeClr val="accent1"/>
                </a:solidFill>
                <a:latin typeface="+mn-lt"/>
              </a:defRPr>
            </a:lvl1pPr>
          </a:lstStyle>
          <a:p>
            <a:r>
              <a:rPr lang="nl-NL" noProof="1"/>
              <a:t>[Voettekst]</a:t>
            </a:r>
          </a:p>
        </p:txBody>
      </p:sp>
      <p:sp>
        <p:nvSpPr>
          <p:cNvPr id="4" name="Tijdelijke aanduiding voor datum 3"/>
          <p:cNvSpPr>
            <a:spLocks noGrp="1" noSelect="1"/>
          </p:cNvSpPr>
          <p:nvPr>
            <p:ph type="dt" sz="half" idx="2"/>
          </p:nvPr>
        </p:nvSpPr>
        <p:spPr bwMode="gray">
          <a:xfrm>
            <a:off x="593845" y="6336000"/>
            <a:ext cx="1260222" cy="252000"/>
          </a:xfrm>
          <a:prstGeom prst="rect">
            <a:avLst/>
          </a:prstGeom>
        </p:spPr>
        <p:txBody>
          <a:bodyPr vert="horz" lIns="0" tIns="0" rIns="0" bIns="0" rtlCol="0" anchor="t">
            <a:noAutofit/>
          </a:bodyPr>
          <a:lstStyle>
            <a:lvl1pPr algn="l">
              <a:defRPr sz="1100">
                <a:solidFill>
                  <a:schemeClr val="tx1"/>
                </a:solidFill>
                <a:latin typeface="+mn-lt"/>
              </a:defRPr>
            </a:lvl1pPr>
          </a:lstStyle>
          <a:p>
            <a:fld id="{2923B9C5-BE15-4844-92EA-6B5A4B794705}" type="datetime4">
              <a:rPr lang="nl-NL" noProof="1" smtClean="0"/>
              <a:pPr/>
              <a:t>28 augustus 2020</a:t>
            </a:fld>
            <a:endParaRPr lang="nl-NL" noProof="1"/>
          </a:p>
        </p:txBody>
      </p:sp>
      <p:sp>
        <p:nvSpPr>
          <p:cNvPr id="3" name="Tijdelijke aanduiding voor tekst 2 (JU-Free)"/>
          <p:cNvSpPr>
            <a:spLocks noGrp="1"/>
          </p:cNvSpPr>
          <p:nvPr>
            <p:ph type="body" idx="1"/>
          </p:nvPr>
        </p:nvSpPr>
        <p:spPr bwMode="gray">
          <a:xfrm>
            <a:off x="611841" y="1750924"/>
            <a:ext cx="9717469" cy="4068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JU-LEVEL9=Negende niveau</a:t>
            </a:r>
          </a:p>
        </p:txBody>
      </p:sp>
      <p:sp>
        <p:nvSpPr>
          <p:cNvPr id="2" name="Tijdelijke aanduiding voor titel 1"/>
          <p:cNvSpPr>
            <a:spLocks noGrp="1" noSelect="1"/>
          </p:cNvSpPr>
          <p:nvPr>
            <p:ph type="title"/>
          </p:nvPr>
        </p:nvSpPr>
        <p:spPr bwMode="gray">
          <a:xfrm>
            <a:off x="611841" y="527664"/>
            <a:ext cx="8457797" cy="1080000"/>
          </a:xfrm>
          <a:prstGeom prst="rect">
            <a:avLst/>
          </a:prstGeom>
        </p:spPr>
        <p:txBody>
          <a:bodyPr vert="horz" lIns="0" tIns="0" rIns="0" bIns="0" rtlCol="0" anchor="t" anchorCtr="0">
            <a:noAutofit/>
          </a:bodyPr>
          <a:lstStyle/>
          <a:p>
            <a:r>
              <a:rPr lang="nl-NL" noProof="1"/>
              <a:t>Klik om de stijl te bewerken</a:t>
            </a:r>
          </a:p>
        </p:txBody>
      </p:sp>
      <p:sp>
        <p:nvSpPr>
          <p:cNvPr id="13" name="Rectangle 5"/>
          <p:cNvSpPr>
            <a:spLocks noSelect="1" noChangeArrowheads="1"/>
          </p:cNvSpPr>
          <p:nvPr userDrawn="1"/>
        </p:nvSpPr>
        <p:spPr bwMode="auto">
          <a:xfrm>
            <a:off x="1588" y="6208713"/>
            <a:ext cx="10766796" cy="25400"/>
          </a:xfrm>
          <a:prstGeom prst="rect">
            <a:avLst/>
          </a:prstGeom>
          <a:solidFill>
            <a:srgbClr val="E95E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nl-NL" sz="2099"/>
          </a:p>
        </p:txBody>
      </p:sp>
      <p:pic>
        <p:nvPicPr>
          <p:cNvPr id="17" name="Afbeelding 16 (JU-Free)"/>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624072" y="5917213"/>
            <a:ext cx="608242" cy="608400"/>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1" r:id="rId4"/>
    <p:sldLayoutId id="2147483717" r:id="rId5"/>
    <p:sldLayoutId id="2147483718" r:id="rId6"/>
    <p:sldLayoutId id="2147483719" r:id="rId7"/>
    <p:sldLayoutId id="2147483713" r:id="rId8"/>
    <p:sldLayoutId id="2147483714" r:id="rId9"/>
    <p:sldLayoutId id="2147483720" r:id="rId10"/>
    <p:sldLayoutId id="2147483721" r:id="rId11"/>
  </p:sldLayoutIdLst>
  <p:hf sldNum="0" hdr="0" ftr="0" dt="0"/>
  <p:txStyles>
    <p:titleStyle>
      <a:lvl1pPr algn="l" defTabSz="1088610" rtl="0" eaLnBrk="1" latinLnBrk="0" hangingPunct="1">
        <a:spcBef>
          <a:spcPct val="0"/>
        </a:spcBef>
        <a:buNone/>
        <a:defRPr sz="3199" b="0" kern="1200">
          <a:solidFill>
            <a:schemeClr val="accent1"/>
          </a:solidFill>
          <a:latin typeface="+mj-lt"/>
          <a:ea typeface="+mj-ea"/>
          <a:cs typeface="+mj-cs"/>
        </a:defRPr>
      </a:lvl1pPr>
    </p:titleStyle>
    <p:bodyStyle>
      <a:lvl1pPr marL="179946" indent="-179946" algn="l" defTabSz="1088610" rtl="0" eaLnBrk="1" latinLnBrk="0" hangingPunct="1">
        <a:lnSpc>
          <a:spcPct val="110000"/>
        </a:lnSpc>
        <a:spcBef>
          <a:spcPts val="600"/>
        </a:spcBef>
        <a:buClr>
          <a:schemeClr val="accent1"/>
        </a:buClr>
        <a:buFont typeface="Arial" pitchFamily="34" charset="0"/>
        <a:buChar char="•"/>
        <a:defRPr sz="2599" b="0" kern="1200" baseline="0">
          <a:solidFill>
            <a:schemeClr val="tx1"/>
          </a:solidFill>
          <a:latin typeface="+mn-lt"/>
          <a:ea typeface="+mn-ea"/>
          <a:cs typeface="+mn-cs"/>
        </a:defRPr>
      </a:lvl1pPr>
      <a:lvl2pPr marL="359892" indent="-179946" algn="l" defTabSz="1088610" rtl="0" eaLnBrk="1" latinLnBrk="0" hangingPunct="1">
        <a:lnSpc>
          <a:spcPct val="110000"/>
        </a:lnSpc>
        <a:spcBef>
          <a:spcPts val="600"/>
        </a:spcBef>
        <a:buClr>
          <a:schemeClr val="accent1"/>
        </a:buClr>
        <a:buFont typeface="Arial" pitchFamily="34" charset="0"/>
        <a:buChar char="•"/>
        <a:defRPr sz="2199" kern="1200">
          <a:solidFill>
            <a:schemeClr val="tx1"/>
          </a:solidFill>
          <a:latin typeface="+mn-lt"/>
          <a:ea typeface="+mn-ea"/>
          <a:cs typeface="+mn-cs"/>
        </a:defRPr>
      </a:lvl2pPr>
      <a:lvl3pPr marL="539838" indent="-179946" algn="l" defTabSz="1088610" rtl="0" eaLnBrk="1" latinLnBrk="0" hangingPunct="1">
        <a:lnSpc>
          <a:spcPct val="110000"/>
        </a:lnSpc>
        <a:spcBef>
          <a:spcPts val="600"/>
        </a:spcBef>
        <a:buClr>
          <a:schemeClr val="tx1"/>
        </a:buClr>
        <a:buFont typeface="Arial" panose="020B0604020202020204" pitchFamily="34" charset="0"/>
        <a:buChar char="-"/>
        <a:defRPr sz="1799" b="0" kern="1200">
          <a:solidFill>
            <a:schemeClr val="tx1"/>
          </a:solidFill>
          <a:latin typeface="+mn-lt"/>
          <a:ea typeface="+mn-ea"/>
          <a:cs typeface="+mn-cs"/>
        </a:defRPr>
      </a:lvl3pPr>
      <a:lvl4pPr marL="0" indent="0" algn="l" defTabSz="1088610" rtl="0" eaLnBrk="1" latinLnBrk="0" hangingPunct="1">
        <a:lnSpc>
          <a:spcPct val="110000"/>
        </a:lnSpc>
        <a:spcBef>
          <a:spcPts val="0"/>
        </a:spcBef>
        <a:buFont typeface="Arial" pitchFamily="34" charset="0"/>
        <a:buNone/>
        <a:defRPr sz="2599" b="1" kern="1200">
          <a:solidFill>
            <a:schemeClr val="tx1"/>
          </a:solidFill>
          <a:latin typeface="+mn-lt"/>
          <a:ea typeface="+mn-ea"/>
          <a:cs typeface="+mn-cs"/>
        </a:defRPr>
      </a:lvl4pPr>
      <a:lvl5pPr marL="0" indent="0" algn="l" defTabSz="1088610" rtl="0" eaLnBrk="1" latinLnBrk="0" hangingPunct="1">
        <a:lnSpc>
          <a:spcPct val="110000"/>
        </a:lnSpc>
        <a:spcBef>
          <a:spcPts val="0"/>
        </a:spcBef>
        <a:buFont typeface="Arial" pitchFamily="34" charset="0"/>
        <a:buNone/>
        <a:defRPr sz="2599" kern="1200">
          <a:solidFill>
            <a:schemeClr val="tx1"/>
          </a:solidFill>
          <a:latin typeface="+mn-lt"/>
          <a:ea typeface="+mn-ea"/>
          <a:cs typeface="+mn-cs"/>
        </a:defRPr>
      </a:lvl5pPr>
      <a:lvl6pPr marL="179946" indent="0" algn="l" defTabSz="1088610" rtl="0" eaLnBrk="1" latinLnBrk="0" hangingPunct="1">
        <a:lnSpc>
          <a:spcPct val="110000"/>
        </a:lnSpc>
        <a:spcBef>
          <a:spcPts val="0"/>
        </a:spcBef>
        <a:buFont typeface="Arial" pitchFamily="34" charset="0"/>
        <a:buNone/>
        <a:defRPr sz="2599" kern="1200">
          <a:solidFill>
            <a:schemeClr val="tx1"/>
          </a:solidFill>
          <a:latin typeface="+mn-lt"/>
          <a:ea typeface="+mn-ea"/>
          <a:cs typeface="+mn-cs"/>
        </a:defRPr>
      </a:lvl6pPr>
      <a:lvl7pPr marL="359892" indent="0" algn="l" defTabSz="1088610" rtl="0" eaLnBrk="1" latinLnBrk="0" hangingPunct="1">
        <a:lnSpc>
          <a:spcPct val="110000"/>
        </a:lnSpc>
        <a:spcBef>
          <a:spcPts val="0"/>
        </a:spcBef>
        <a:buFont typeface="Arial" pitchFamily="34" charset="0"/>
        <a:buNone/>
        <a:defRPr sz="2199" kern="1200">
          <a:solidFill>
            <a:schemeClr val="tx1"/>
          </a:solidFill>
          <a:latin typeface="+mn-lt"/>
          <a:ea typeface="+mn-ea"/>
          <a:cs typeface="+mn-cs"/>
        </a:defRPr>
      </a:lvl7pPr>
      <a:lvl8pPr marL="539838" indent="0" algn="l" defTabSz="1088610" rtl="0" eaLnBrk="1" latinLnBrk="0" hangingPunct="1">
        <a:lnSpc>
          <a:spcPct val="110000"/>
        </a:lnSpc>
        <a:spcBef>
          <a:spcPts val="0"/>
        </a:spcBef>
        <a:buFont typeface="Arial" pitchFamily="34" charset="0"/>
        <a:buNone/>
        <a:defRPr sz="1799" kern="1200">
          <a:solidFill>
            <a:schemeClr val="tx1"/>
          </a:solidFill>
          <a:latin typeface="+mn-lt"/>
          <a:ea typeface="+mn-ea"/>
          <a:cs typeface="+mn-cs"/>
        </a:defRPr>
      </a:lvl8pPr>
      <a:lvl9pPr marL="0" indent="0" algn="l" defTabSz="1088610" rtl="0" eaLnBrk="1" latinLnBrk="0" hangingPunct="1">
        <a:lnSpc>
          <a:spcPct val="110000"/>
        </a:lnSpc>
        <a:spcBef>
          <a:spcPts val="0"/>
        </a:spcBef>
        <a:buFont typeface="Arial" pitchFamily="34" charset="0"/>
        <a:buNone/>
        <a:defRPr sz="1799"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slide" Target="slide31.xml"/><Relationship Id="rId26" Type="http://schemas.openxmlformats.org/officeDocument/2006/relationships/image" Target="../media/image47.png"/><Relationship Id="rId3" Type="http://schemas.openxmlformats.org/officeDocument/2006/relationships/image" Target="NULL"/><Relationship Id="rId21" Type="http://schemas.openxmlformats.org/officeDocument/2006/relationships/image" Target="../media/image43.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29.png"/><Relationship Id="rId25" Type="http://schemas.openxmlformats.org/officeDocument/2006/relationships/image" Target="../media/image46.png"/><Relationship Id="rId2" Type="http://schemas.openxmlformats.org/officeDocument/2006/relationships/image" Target="NULL"/><Relationship Id="rId16" Type="http://schemas.openxmlformats.org/officeDocument/2006/relationships/slide" Target="slide29.xml"/><Relationship Id="rId20" Type="http://schemas.openxmlformats.org/officeDocument/2006/relationships/slide" Target="slide5.xml"/><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media/image45.png"/><Relationship Id="rId5" Type="http://schemas.openxmlformats.org/officeDocument/2006/relationships/image" Target="NULL"/><Relationship Id="rId15" Type="http://schemas.openxmlformats.org/officeDocument/2006/relationships/image" Target="../media/image28.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NULL"/><Relationship Id="rId19" Type="http://schemas.openxmlformats.org/officeDocument/2006/relationships/image" Target="../media/image30.png"/><Relationship Id="rId31" Type="http://schemas.openxmlformats.org/officeDocument/2006/relationships/image" Target="../media/image52.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slide" Target="slide1.xml"/><Relationship Id="rId22" Type="http://schemas.openxmlformats.org/officeDocument/2006/relationships/slide" Target="slide37.xml"/><Relationship Id="rId27" Type="http://schemas.openxmlformats.org/officeDocument/2006/relationships/image" Target="../media/image48.png"/><Relationship Id="rId30"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slide" Target="slide8.xml"/><Relationship Id="rId39" Type="http://schemas.openxmlformats.org/officeDocument/2006/relationships/image" Target="../media/image81.png"/><Relationship Id="rId21" Type="http://schemas.openxmlformats.org/officeDocument/2006/relationships/image" Target="NULL"/><Relationship Id="rId34" Type="http://schemas.openxmlformats.org/officeDocument/2006/relationships/slide" Target="slide12.xml"/><Relationship Id="rId42" Type="http://schemas.openxmlformats.org/officeDocument/2006/relationships/slide" Target="slide3.xml"/><Relationship Id="rId47" Type="http://schemas.openxmlformats.org/officeDocument/2006/relationships/image" Target="../media/image85.png"/><Relationship Id="rId50" Type="http://schemas.openxmlformats.org/officeDocument/2006/relationships/image" Target="../media/image87.png"/><Relationship Id="rId55" Type="http://schemas.openxmlformats.org/officeDocument/2006/relationships/image" Target="../media/image91.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54.png"/><Relationship Id="rId33" Type="http://schemas.openxmlformats.org/officeDocument/2006/relationships/image" Target="../media/image78.png"/><Relationship Id="rId38" Type="http://schemas.openxmlformats.org/officeDocument/2006/relationships/slide" Target="slide16.xml"/><Relationship Id="rId46" Type="http://schemas.openxmlformats.org/officeDocument/2006/relationships/slide" Target="slide18.xml"/><Relationship Id="rId2" Type="http://schemas.openxmlformats.org/officeDocument/2006/relationships/image" Target="NUL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media/image76.png"/><Relationship Id="rId41" Type="http://schemas.openxmlformats.org/officeDocument/2006/relationships/image" Target="../media/image82.png"/><Relationship Id="rId54"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slide" Target="slide7.xml"/><Relationship Id="rId32" Type="http://schemas.openxmlformats.org/officeDocument/2006/relationships/slide" Target="slide11.xml"/><Relationship Id="rId37" Type="http://schemas.openxmlformats.org/officeDocument/2006/relationships/image" Target="../media/image80.png"/><Relationship Id="rId40" Type="http://schemas.openxmlformats.org/officeDocument/2006/relationships/slide" Target="slide17.xml"/><Relationship Id="rId45" Type="http://schemas.openxmlformats.org/officeDocument/2006/relationships/image" Target="../media/image84.png"/><Relationship Id="rId53" Type="http://schemas.openxmlformats.org/officeDocument/2006/relationships/image" Target="../media/image89.png"/><Relationship Id="rId58" Type="http://schemas.openxmlformats.org/officeDocument/2006/relationships/image" Target="../media/image93.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53.png"/><Relationship Id="rId28" Type="http://schemas.openxmlformats.org/officeDocument/2006/relationships/slide" Target="slide9.xml"/><Relationship Id="rId36" Type="http://schemas.openxmlformats.org/officeDocument/2006/relationships/slide" Target="slide13.xml"/><Relationship Id="rId49" Type="http://schemas.openxmlformats.org/officeDocument/2006/relationships/image" Target="../media/image86.png"/><Relationship Id="rId57" Type="http://schemas.openxmlformats.org/officeDocument/2006/relationships/image" Target="../media/image92.png"/><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media/image77.png"/><Relationship Id="rId44" Type="http://schemas.openxmlformats.org/officeDocument/2006/relationships/slide" Target="slide33.xml"/><Relationship Id="rId52" Type="http://schemas.openxmlformats.org/officeDocument/2006/relationships/image" Target="../media/image88.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slide" Target="slide4.xml"/><Relationship Id="rId27" Type="http://schemas.openxmlformats.org/officeDocument/2006/relationships/image" Target="../media/image75.png"/><Relationship Id="rId30" Type="http://schemas.openxmlformats.org/officeDocument/2006/relationships/slide" Target="slide10.xml"/><Relationship Id="rId35" Type="http://schemas.openxmlformats.org/officeDocument/2006/relationships/image" Target="../media/image79.png"/><Relationship Id="rId43" Type="http://schemas.openxmlformats.org/officeDocument/2006/relationships/image" Target="../media/image83.png"/><Relationship Id="rId48" Type="http://schemas.openxmlformats.org/officeDocument/2006/relationships/slide" Target="slide19.xml"/><Relationship Id="rId56" Type="http://schemas.openxmlformats.org/officeDocument/2006/relationships/slide" Target="slide25.xml"/><Relationship Id="rId8" Type="http://schemas.openxmlformats.org/officeDocument/2006/relationships/image" Target="NULL"/><Relationship Id="rId51" Type="http://schemas.openxmlformats.org/officeDocument/2006/relationships/slide" Target="slide21.xml"/><Relationship Id="rId3"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media/image97.png"/><Relationship Id="rId39" Type="http://schemas.openxmlformats.org/officeDocument/2006/relationships/image" Target="../media/image106.png"/><Relationship Id="rId3" Type="http://schemas.openxmlformats.org/officeDocument/2006/relationships/image" Target="NULL"/><Relationship Id="rId21" Type="http://schemas.openxmlformats.org/officeDocument/2006/relationships/image" Target="NULL"/><Relationship Id="rId34" Type="http://schemas.openxmlformats.org/officeDocument/2006/relationships/slide" Target="slide24.xml"/><Relationship Id="rId42" Type="http://schemas.openxmlformats.org/officeDocument/2006/relationships/image" Target="../media/image109.png"/><Relationship Id="rId47" Type="http://schemas.openxmlformats.org/officeDocument/2006/relationships/image" Target="../media/image52.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96.png"/><Relationship Id="rId33" Type="http://schemas.openxmlformats.org/officeDocument/2006/relationships/image" Target="../media/image103.png"/><Relationship Id="rId38" Type="http://schemas.openxmlformats.org/officeDocument/2006/relationships/slide" Target="slide28.xml"/><Relationship Id="rId46" Type="http://schemas.openxmlformats.org/officeDocument/2006/relationships/image" Target="../media/image113.png"/><Relationship Id="rId2" Type="http://schemas.openxmlformats.org/officeDocument/2006/relationships/image" Target="NUL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media/image100.png"/><Relationship Id="rId41"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media/image95.png"/><Relationship Id="rId32" Type="http://schemas.openxmlformats.org/officeDocument/2006/relationships/slide" Target="slide23.xml"/><Relationship Id="rId37" Type="http://schemas.openxmlformats.org/officeDocument/2006/relationships/image" Target="../media/image105.png"/><Relationship Id="rId40" Type="http://schemas.openxmlformats.org/officeDocument/2006/relationships/image" Target="../media/image107.png"/><Relationship Id="rId45" Type="http://schemas.openxmlformats.org/officeDocument/2006/relationships/image" Target="../media/image11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slide" Target="slide27.xml"/><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media/image102.png"/><Relationship Id="rId44" Type="http://schemas.openxmlformats.org/officeDocument/2006/relationships/image" Target="../media/image111.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slide" Target="slide4.xml"/><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4.png"/><Relationship Id="rId43" Type="http://schemas.openxmlformats.org/officeDocument/2006/relationships/image" Target="../media/image1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4.jpe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9.jpeg"/><Relationship Id="rId2" Type="http://schemas.openxmlformats.org/officeDocument/2006/relationships/slideLayout" Target="../slideLayouts/slideLayout2.xml"/><Relationship Id="rId1" Type="http://schemas.openxmlformats.org/officeDocument/2006/relationships/video" Target="https://player.vimeo.com/video/389737412?app_id=122963" TargetMode="Externa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player.vimeo.com/video/367782992?app_id=122963" TargetMode="External"/><Relationship Id="rId6" Type="http://schemas.openxmlformats.org/officeDocument/2006/relationships/image" Target="../media/image123.png"/><Relationship Id="rId5" Type="http://schemas.openxmlformats.org/officeDocument/2006/relationships/image" Target="../media/image122.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notesSlide" Target="../notesSlides/notesSlide19.xml"/><Relationship Id="rId7"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ideo" Target="https://www.youtube.com/embed/MjkD1raVv-M?feature=oembed" TargetMode="Externa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9.jpeg"/><Relationship Id="rId4" Type="http://schemas.openxmlformats.org/officeDocument/2006/relationships/image" Target="../media/image12.png"/><Relationship Id="rId9" Type="http://schemas.openxmlformats.org/officeDocument/2006/relationships/image" Target="../media/image128.png"/></Relationships>
</file>

<file path=ppt/slides/_rels/slide28.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png"/><Relationship Id="rId7" Type="http://schemas.openxmlformats.org/officeDocument/2006/relationships/image" Target="../media/image1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5.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2.png"/><Relationship Id="rId7" Type="http://schemas.openxmlformats.org/officeDocument/2006/relationships/image" Target="../media/image1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32.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2.png"/><Relationship Id="rId7"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4.jpeg"/><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55.jpe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8" Type="http://schemas.openxmlformats.org/officeDocument/2006/relationships/hyperlink" Target="https://www.topsectorenergie.nl/sites/default/files/uploads/TKI%20Gas/publicaties/Overview%20Hydrogen%20projects%20in%20the%20Netherlands%20versie%2014mei2020.pdf" TargetMode="External"/><Relationship Id="rId3" Type="http://schemas.openxmlformats.org/officeDocument/2006/relationships/image" Target="../media/image156.png"/><Relationship Id="rId7" Type="http://schemas.openxmlformats.org/officeDocument/2006/relationships/hyperlink" Target="https://www.topsectorenergie.nl/sites/default/files/uploads/TKI%20Gas/publicaties/7017-TSE%20Programmatische%20Aanpak%20Waterstof_EN-web.pdf"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topsectorenergie.nl/sites/default/files/uploads/TKI%20Gas/nieuws/Hydrogen-Strategy-TheNetherlands.pdf" TargetMode="External"/><Relationship Id="rId5" Type="http://schemas.openxmlformats.org/officeDocument/2006/relationships/hyperlink" Target="mailto:jorg@gigler.nl" TargetMode="External"/><Relationship Id="rId4" Type="http://schemas.openxmlformats.org/officeDocument/2006/relationships/image" Target="../media/image10.jpg"/><Relationship Id="rId9" Type="http://schemas.openxmlformats.org/officeDocument/2006/relationships/hyperlink" Target="https://www.topsectorenergie.nl/sites/default/files/uploads/TKI%20Gas/publicaties/20180514%20Roadmap%20Hydrogen%20TKI%20Nieuw%20Gas%20May%202018.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918224" y="5300721"/>
            <a:ext cx="7841378" cy="396772"/>
          </a:xfrm>
        </p:spPr>
        <p:txBody>
          <a:bodyPr/>
          <a:lstStyle/>
          <a:p>
            <a:r>
              <a:rPr lang="nl-NL" sz="2399" dirty="0" smtClean="0"/>
              <a:t>September 2, </a:t>
            </a:r>
            <a:r>
              <a:rPr lang="nl-NL" sz="2399" dirty="0"/>
              <a:t>2020</a:t>
            </a:r>
          </a:p>
          <a:p>
            <a:r>
              <a:rPr lang="nl-NL" sz="2399" dirty="0" smtClean="0"/>
              <a:t>Interactive Masterclass in Hydrogen</a:t>
            </a:r>
            <a:endParaRPr lang="nl-NL" sz="2399" dirty="0"/>
          </a:p>
        </p:txBody>
      </p:sp>
      <p:sp>
        <p:nvSpPr>
          <p:cNvPr id="3" name="Ondertitel 2"/>
          <p:cNvSpPr>
            <a:spLocks noGrp="1"/>
          </p:cNvSpPr>
          <p:nvPr>
            <p:ph type="subTitle" idx="1"/>
          </p:nvPr>
        </p:nvSpPr>
        <p:spPr>
          <a:xfrm>
            <a:off x="912774" y="4328918"/>
            <a:ext cx="4678782" cy="467878"/>
          </a:xfrm>
        </p:spPr>
        <p:txBody>
          <a:bodyPr/>
          <a:lstStyle/>
          <a:p>
            <a:r>
              <a:rPr lang="nl-NL" sz="1999" dirty="0"/>
              <a:t>Jörg Gigler</a:t>
            </a:r>
          </a:p>
        </p:txBody>
      </p:sp>
      <p:sp>
        <p:nvSpPr>
          <p:cNvPr id="2" name="Titel 1"/>
          <p:cNvSpPr>
            <a:spLocks noGrp="1"/>
          </p:cNvSpPr>
          <p:nvPr>
            <p:ph type="ctrTitle"/>
          </p:nvPr>
        </p:nvSpPr>
        <p:spPr>
          <a:xfrm>
            <a:off x="335360" y="2420888"/>
            <a:ext cx="6480720" cy="1469642"/>
          </a:xfrm>
        </p:spPr>
        <p:txBody>
          <a:bodyPr/>
          <a:lstStyle/>
          <a:p>
            <a:r>
              <a:rPr lang="nl-NL" dirty="0" smtClean="0"/>
              <a:t>Hydrogen in </a:t>
            </a:r>
            <a:r>
              <a:rPr lang="nl-NL" dirty="0" err="1" smtClean="0"/>
              <a:t>the</a:t>
            </a:r>
            <a:r>
              <a:rPr lang="nl-NL" dirty="0" smtClean="0"/>
              <a:t> Netherlands:</a:t>
            </a:r>
            <a:br>
              <a:rPr lang="nl-NL" dirty="0" smtClean="0"/>
            </a:br>
            <a:r>
              <a:rPr lang="nl-NL" dirty="0" err="1" smtClean="0"/>
              <a:t>Principles</a:t>
            </a:r>
            <a:r>
              <a:rPr lang="nl-NL" dirty="0" smtClean="0"/>
              <a:t>, Policy, </a:t>
            </a:r>
            <a:r>
              <a:rPr lang="nl-NL" dirty="0" err="1" smtClean="0"/>
              <a:t>Plans</a:t>
            </a:r>
            <a:r>
              <a:rPr lang="nl-NL" dirty="0" smtClean="0"/>
              <a:t> </a:t>
            </a:r>
            <a:r>
              <a:rPr lang="nl-NL" dirty="0" err="1" smtClean="0"/>
              <a:t>Projects</a:t>
            </a:r>
            <a:r>
              <a:rPr lang="nl-NL" dirty="0" smtClean="0"/>
              <a:t>, Partnerships</a:t>
            </a: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7" name="Afbeelding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3850" y="2109198"/>
            <a:ext cx="4031398" cy="26875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err="1" smtClean="0"/>
              <a:t>Why</a:t>
            </a:r>
            <a:r>
              <a:rPr lang="nl-NL" dirty="0" smtClean="0"/>
              <a:t> does </a:t>
            </a:r>
            <a:r>
              <a:rPr lang="nl-NL" dirty="0" err="1" smtClean="0"/>
              <a:t>the</a:t>
            </a:r>
            <a:r>
              <a:rPr lang="nl-NL" dirty="0" smtClean="0"/>
              <a:t> </a:t>
            </a:r>
            <a:r>
              <a:rPr lang="nl-NL" dirty="0" err="1" smtClean="0"/>
              <a:t>NLs</a:t>
            </a:r>
            <a:r>
              <a:rPr lang="nl-NL" dirty="0" smtClean="0"/>
              <a:t> have </a:t>
            </a:r>
            <a:r>
              <a:rPr lang="nl-NL" dirty="0" err="1" smtClean="0"/>
              <a:t>so</a:t>
            </a:r>
            <a:r>
              <a:rPr lang="nl-NL" dirty="0" smtClean="0"/>
              <a:t> </a:t>
            </a:r>
            <a:r>
              <a:rPr lang="nl-NL" dirty="0" err="1" smtClean="0"/>
              <a:t>much</a:t>
            </a:r>
            <a:r>
              <a:rPr lang="nl-NL" dirty="0" smtClean="0"/>
              <a:t> interest in </a:t>
            </a:r>
            <a:r>
              <a:rPr lang="nl-NL" dirty="0" err="1" smtClean="0"/>
              <a:t>hydrogen</a:t>
            </a:r>
            <a:r>
              <a:rPr lang="nl-NL" dirty="0" smtClean="0"/>
              <a:t>?</a:t>
            </a:r>
            <a:endParaRPr lang="nl-NL" dirty="0"/>
          </a:p>
        </p:txBody>
      </p:sp>
      <p:sp>
        <p:nvSpPr>
          <p:cNvPr id="3" name="Tijdelijke aanduiding voor inhoud 2"/>
          <p:cNvSpPr>
            <a:spLocks noGrp="1"/>
          </p:cNvSpPr>
          <p:nvPr>
            <p:ph idx="1"/>
          </p:nvPr>
        </p:nvSpPr>
        <p:spPr>
          <a:xfrm>
            <a:off x="552828" y="1737704"/>
            <a:ext cx="8507708" cy="4066941"/>
          </a:xfrm>
        </p:spPr>
        <p:txBody>
          <a:bodyPr/>
          <a:lstStyle/>
          <a:p>
            <a:r>
              <a:rPr lang="nl-NL" dirty="0" smtClean="0"/>
              <a:t>Excellent </a:t>
            </a:r>
            <a:r>
              <a:rPr lang="nl-NL" dirty="0" err="1" smtClean="0"/>
              <a:t>infrastructure</a:t>
            </a:r>
            <a:r>
              <a:rPr lang="nl-NL" dirty="0" smtClean="0"/>
              <a:t>: </a:t>
            </a:r>
            <a:r>
              <a:rPr lang="nl-NL" dirty="0" err="1" smtClean="0"/>
              <a:t>harbours</a:t>
            </a:r>
            <a:r>
              <a:rPr lang="nl-NL" dirty="0" smtClean="0"/>
              <a:t>, </a:t>
            </a:r>
            <a:r>
              <a:rPr lang="nl-NL" dirty="0" err="1" smtClean="0"/>
              <a:t>electricity</a:t>
            </a:r>
            <a:r>
              <a:rPr lang="nl-NL" dirty="0" smtClean="0"/>
              <a:t> </a:t>
            </a:r>
            <a:r>
              <a:rPr lang="nl-NL" dirty="0" err="1" smtClean="0"/>
              <a:t>and</a:t>
            </a:r>
            <a:r>
              <a:rPr lang="nl-NL" dirty="0" smtClean="0"/>
              <a:t> gas </a:t>
            </a:r>
            <a:r>
              <a:rPr lang="nl-NL" dirty="0" err="1" smtClean="0"/>
              <a:t>infrastructure</a:t>
            </a:r>
            <a:r>
              <a:rPr lang="nl-NL" dirty="0" smtClean="0"/>
              <a:t>, </a:t>
            </a:r>
            <a:r>
              <a:rPr lang="nl-NL" dirty="0" err="1" smtClean="0"/>
              <a:t>roads</a:t>
            </a:r>
            <a:r>
              <a:rPr lang="nl-NL" dirty="0" smtClean="0"/>
              <a:t>, </a:t>
            </a:r>
            <a:r>
              <a:rPr lang="nl-NL" dirty="0" err="1" smtClean="0"/>
              <a:t>railways</a:t>
            </a:r>
            <a:r>
              <a:rPr lang="nl-NL" dirty="0" smtClean="0"/>
              <a:t>, well-</a:t>
            </a:r>
            <a:r>
              <a:rPr lang="nl-NL" dirty="0" err="1" smtClean="0"/>
              <a:t>connected</a:t>
            </a:r>
            <a:r>
              <a:rPr lang="nl-NL" dirty="0" smtClean="0"/>
              <a:t> </a:t>
            </a:r>
            <a:r>
              <a:rPr lang="nl-NL" dirty="0" err="1" smtClean="0"/>
              <a:t>to</a:t>
            </a:r>
            <a:r>
              <a:rPr lang="nl-NL" dirty="0" smtClean="0"/>
              <a:t> Europe</a:t>
            </a:r>
          </a:p>
          <a:p>
            <a:r>
              <a:rPr lang="nl-NL" dirty="0" smtClean="0"/>
              <a:t>High </a:t>
            </a:r>
            <a:r>
              <a:rPr lang="nl-NL" dirty="0" err="1" smtClean="0"/>
              <a:t>demand</a:t>
            </a:r>
            <a:r>
              <a:rPr lang="nl-NL" dirty="0" smtClean="0"/>
              <a:t>: energy intensive </a:t>
            </a:r>
            <a:r>
              <a:rPr lang="nl-NL" dirty="0" err="1" smtClean="0"/>
              <a:t>industry</a:t>
            </a:r>
            <a:r>
              <a:rPr lang="nl-NL" dirty="0" smtClean="0"/>
              <a:t> </a:t>
            </a:r>
            <a:r>
              <a:rPr lang="nl-NL" dirty="0" err="1" smtClean="0"/>
              <a:t>concentrated</a:t>
            </a:r>
            <a:r>
              <a:rPr lang="nl-NL" dirty="0" smtClean="0"/>
              <a:t> in five </a:t>
            </a:r>
            <a:r>
              <a:rPr lang="nl-NL" dirty="0" err="1" smtClean="0"/>
              <a:t>main</a:t>
            </a:r>
            <a:r>
              <a:rPr lang="nl-NL" dirty="0" smtClean="0"/>
              <a:t> </a:t>
            </a:r>
            <a:r>
              <a:rPr lang="nl-NL" dirty="0" err="1" smtClean="0"/>
              <a:t>industry</a:t>
            </a:r>
            <a:r>
              <a:rPr lang="nl-NL" dirty="0" smtClean="0"/>
              <a:t> clusters</a:t>
            </a:r>
            <a:endParaRPr lang="nl-NL" dirty="0"/>
          </a:p>
          <a:p>
            <a:r>
              <a:rPr lang="nl-NL" dirty="0" smtClean="0"/>
              <a:t>Huge </a:t>
            </a:r>
            <a:r>
              <a:rPr lang="nl-NL" dirty="0" err="1" smtClean="0"/>
              <a:t>production</a:t>
            </a:r>
            <a:r>
              <a:rPr lang="nl-NL" dirty="0" smtClean="0"/>
              <a:t> </a:t>
            </a:r>
            <a:r>
              <a:rPr lang="nl-NL" dirty="0" err="1" smtClean="0"/>
              <a:t>potential</a:t>
            </a:r>
            <a:r>
              <a:rPr lang="nl-NL" dirty="0" smtClean="0"/>
              <a:t> </a:t>
            </a:r>
            <a:r>
              <a:rPr lang="nl-NL" dirty="0" err="1" smtClean="0"/>
              <a:t>for</a:t>
            </a:r>
            <a:r>
              <a:rPr lang="nl-NL" dirty="0" smtClean="0"/>
              <a:t> offshore wind on </a:t>
            </a:r>
            <a:r>
              <a:rPr lang="nl-NL" dirty="0" err="1" smtClean="0"/>
              <a:t>the</a:t>
            </a:r>
            <a:r>
              <a:rPr lang="nl-NL" dirty="0" smtClean="0"/>
              <a:t> </a:t>
            </a:r>
            <a:r>
              <a:rPr lang="nl-NL" dirty="0" err="1" smtClean="0"/>
              <a:t>Northsea</a:t>
            </a:r>
            <a:endParaRPr lang="nl-NL" dirty="0" smtClean="0"/>
          </a:p>
          <a:p>
            <a:r>
              <a:rPr lang="nl-NL" dirty="0" smtClean="0"/>
              <a:t>Excellent </a:t>
            </a:r>
            <a:r>
              <a:rPr lang="nl-NL" dirty="0" err="1" smtClean="0"/>
              <a:t>knowledge</a:t>
            </a:r>
            <a:r>
              <a:rPr lang="nl-NL" dirty="0" smtClean="0"/>
              <a:t> </a:t>
            </a:r>
            <a:r>
              <a:rPr lang="nl-NL" dirty="0" err="1" smtClean="0"/>
              <a:t>infrastructure</a:t>
            </a:r>
            <a:r>
              <a:rPr lang="nl-NL" dirty="0" smtClean="0"/>
              <a:t> </a:t>
            </a:r>
            <a:r>
              <a:rPr lang="nl-NL" dirty="0" err="1" smtClean="0"/>
              <a:t>with</a:t>
            </a:r>
            <a:r>
              <a:rPr lang="nl-NL" dirty="0" smtClean="0"/>
              <a:t> </a:t>
            </a:r>
            <a:r>
              <a:rPr lang="nl-NL" dirty="0" err="1" smtClean="0"/>
              <a:t>universities</a:t>
            </a:r>
            <a:r>
              <a:rPr lang="nl-NL" dirty="0" smtClean="0"/>
              <a:t>, research </a:t>
            </a:r>
            <a:r>
              <a:rPr lang="nl-NL" dirty="0" err="1" smtClean="0"/>
              <a:t>institutes</a:t>
            </a:r>
            <a:r>
              <a:rPr lang="nl-NL" dirty="0" smtClean="0"/>
              <a:t> </a:t>
            </a:r>
            <a:r>
              <a:rPr lang="nl-NL" dirty="0" err="1" smtClean="0"/>
              <a:t>and</a:t>
            </a:r>
            <a:r>
              <a:rPr lang="nl-NL" dirty="0" smtClean="0"/>
              <a:t> consultants</a:t>
            </a:r>
          </a:p>
          <a:p>
            <a:pPr marL="0" indent="0">
              <a:buNone/>
            </a:pPr>
            <a:endParaRPr lang="nl-NL" dirty="0" smtClean="0"/>
          </a:p>
          <a:p>
            <a:endParaRPr lang="nl-NL" dirty="0" smtClean="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40892" y="2162372"/>
            <a:ext cx="3642273" cy="3642273"/>
          </a:xfrm>
          <a:prstGeom prst="rect">
            <a:avLst/>
          </a:prstGeom>
        </p:spPr>
      </p:pic>
      <p:sp>
        <p:nvSpPr>
          <p:cNvPr id="7" name="Ovaal 6"/>
          <p:cNvSpPr/>
          <p:nvPr/>
        </p:nvSpPr>
        <p:spPr>
          <a:xfrm>
            <a:off x="10088179" y="3860936"/>
            <a:ext cx="333664" cy="3336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Tree>
    <p:extLst>
      <p:ext uri="{BB962C8B-B14F-4D97-AF65-F5344CB8AC3E}">
        <p14:creationId xmlns:p14="http://schemas.microsoft.com/office/powerpoint/2010/main" val="104330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2774" y="2549030"/>
            <a:ext cx="5903118" cy="1469642"/>
          </a:xfrm>
        </p:spPr>
        <p:txBody>
          <a:bodyPr/>
          <a:lstStyle/>
          <a:p>
            <a:r>
              <a:rPr lang="nl-NL" dirty="0"/>
              <a:t>2</a:t>
            </a:r>
            <a:r>
              <a:rPr lang="nl-NL" dirty="0" smtClean="0"/>
              <a:t>. Policy</a:t>
            </a:r>
            <a:br>
              <a:rPr lang="nl-NL" dirty="0" smtClean="0"/>
            </a:br>
            <a:r>
              <a:rPr lang="nl-NL" dirty="0" err="1" smtClean="0"/>
              <a:t>Many</a:t>
            </a:r>
            <a:r>
              <a:rPr lang="nl-NL" dirty="0" smtClean="0"/>
              <a:t> </a:t>
            </a:r>
            <a:r>
              <a:rPr lang="nl-NL" dirty="0" err="1" smtClean="0"/>
              <a:t>developments</a:t>
            </a:r>
            <a:r>
              <a:rPr lang="nl-NL" dirty="0" smtClean="0"/>
              <a:t/>
            </a:r>
            <a:br>
              <a:rPr lang="nl-NL" dirty="0" smtClean="0"/>
            </a:br>
            <a:r>
              <a:rPr lang="nl-NL" dirty="0" smtClean="0"/>
              <a:t>happening </a:t>
            </a:r>
            <a:r>
              <a:rPr lang="nl-NL" dirty="0" err="1" smtClean="0"/>
              <a:t>simultaneously</a:t>
            </a: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4" name="Afbeelding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783965" y="1293496"/>
            <a:ext cx="5376598" cy="4032448"/>
          </a:xfrm>
          <a:prstGeom prst="rect">
            <a:avLst/>
          </a:prstGeom>
        </p:spPr>
      </p:pic>
    </p:spTree>
    <p:extLst>
      <p:ext uri="{BB962C8B-B14F-4D97-AF65-F5344CB8AC3E}">
        <p14:creationId xmlns:p14="http://schemas.microsoft.com/office/powerpoint/2010/main" val="30085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Important </a:t>
            </a:r>
            <a:r>
              <a:rPr lang="nl-NL" dirty="0" err="1" smtClean="0"/>
              <a:t>milestones</a:t>
            </a:r>
            <a:r>
              <a:rPr lang="nl-NL" dirty="0" smtClean="0"/>
              <a:t> </a:t>
            </a:r>
            <a:r>
              <a:rPr lang="nl-NL" dirty="0" err="1" smtClean="0"/>
              <a:t>for</a:t>
            </a:r>
            <a:r>
              <a:rPr lang="nl-NL" dirty="0" smtClean="0"/>
              <a:t> </a:t>
            </a:r>
            <a:r>
              <a:rPr lang="nl-NL" dirty="0" err="1" smtClean="0"/>
              <a:t>hydrogen</a:t>
            </a:r>
            <a:r>
              <a:rPr lang="nl-NL" dirty="0" smtClean="0"/>
              <a:t> in The Netherlands</a:t>
            </a:r>
            <a:endParaRPr lang="nl-NL" dirty="0"/>
          </a:p>
        </p:txBody>
      </p:sp>
      <p:sp>
        <p:nvSpPr>
          <p:cNvPr id="3" name="Tijdelijke aanduiding voor inhoud 2"/>
          <p:cNvSpPr>
            <a:spLocks noGrp="1"/>
          </p:cNvSpPr>
          <p:nvPr>
            <p:ph idx="1"/>
          </p:nvPr>
        </p:nvSpPr>
        <p:spPr>
          <a:xfrm>
            <a:off x="611840" y="1700808"/>
            <a:ext cx="10883354" cy="4066941"/>
          </a:xfrm>
        </p:spPr>
        <p:txBody>
          <a:bodyPr/>
          <a:lstStyle/>
          <a:p>
            <a:r>
              <a:rPr lang="nl-NL" dirty="0" err="1" smtClean="0"/>
              <a:t>June</a:t>
            </a:r>
            <a:r>
              <a:rPr lang="nl-NL" dirty="0" smtClean="0"/>
              <a:t> 2019: </a:t>
            </a:r>
            <a:r>
              <a:rPr lang="nl-NL" b="1" dirty="0" err="1" smtClean="0"/>
              <a:t>Climate</a:t>
            </a:r>
            <a:r>
              <a:rPr lang="nl-NL" b="1" dirty="0" smtClean="0"/>
              <a:t> Agreement </a:t>
            </a:r>
            <a:r>
              <a:rPr lang="nl-NL" dirty="0" smtClean="0"/>
              <a:t>(-49% in 2030, carbon </a:t>
            </a:r>
            <a:r>
              <a:rPr lang="nl-NL" dirty="0" err="1" smtClean="0"/>
              <a:t>neutral</a:t>
            </a:r>
            <a:r>
              <a:rPr lang="nl-NL" dirty="0" smtClean="0"/>
              <a:t> in 2050)</a:t>
            </a:r>
          </a:p>
          <a:p>
            <a:r>
              <a:rPr lang="nl-NL" dirty="0" err="1" smtClean="0"/>
              <a:t>January</a:t>
            </a:r>
            <a:r>
              <a:rPr lang="nl-NL" dirty="0" smtClean="0"/>
              <a:t> 2020: Release of </a:t>
            </a:r>
            <a:r>
              <a:rPr lang="nl-NL" b="1" dirty="0"/>
              <a:t>I</a:t>
            </a:r>
            <a:r>
              <a:rPr lang="nl-NL" b="1" dirty="0" smtClean="0"/>
              <a:t>nnovation </a:t>
            </a:r>
            <a:r>
              <a:rPr lang="nl-NL" b="1" dirty="0" err="1" smtClean="0"/>
              <a:t>Roadmap</a:t>
            </a:r>
            <a:r>
              <a:rPr lang="nl-NL" b="1" dirty="0" smtClean="0"/>
              <a:t> </a:t>
            </a:r>
            <a:r>
              <a:rPr lang="nl-NL" dirty="0" err="1" smtClean="0"/>
              <a:t>for</a:t>
            </a:r>
            <a:r>
              <a:rPr lang="nl-NL" dirty="0" smtClean="0"/>
              <a:t> </a:t>
            </a:r>
            <a:r>
              <a:rPr lang="nl-NL" dirty="0" err="1" smtClean="0"/>
              <a:t>hydrogen</a:t>
            </a:r>
            <a:r>
              <a:rPr lang="nl-NL" dirty="0" smtClean="0"/>
              <a:t> </a:t>
            </a:r>
          </a:p>
          <a:p>
            <a:pPr marL="0" indent="0">
              <a:buNone/>
            </a:pPr>
            <a:r>
              <a:rPr lang="nl-NL" dirty="0" smtClean="0"/>
              <a:t>  (‘Hydrogen </a:t>
            </a:r>
            <a:r>
              <a:rPr lang="nl-NL" dirty="0" err="1" smtClean="0"/>
              <a:t>for</a:t>
            </a:r>
            <a:r>
              <a:rPr lang="nl-NL" dirty="0" smtClean="0"/>
              <a:t> </a:t>
            </a:r>
            <a:r>
              <a:rPr lang="nl-NL" dirty="0" err="1" smtClean="0"/>
              <a:t>the</a:t>
            </a:r>
            <a:r>
              <a:rPr lang="nl-NL" dirty="0" smtClean="0"/>
              <a:t> Energy Transition’)</a:t>
            </a:r>
          </a:p>
          <a:p>
            <a:r>
              <a:rPr lang="nl-NL" dirty="0" err="1" smtClean="0"/>
              <a:t>March</a:t>
            </a:r>
            <a:r>
              <a:rPr lang="nl-NL" dirty="0" smtClean="0"/>
              <a:t> 2020: Release of </a:t>
            </a:r>
            <a:r>
              <a:rPr lang="nl-NL" b="1" dirty="0" err="1" smtClean="0"/>
              <a:t>Government</a:t>
            </a:r>
            <a:r>
              <a:rPr lang="nl-NL" b="1" dirty="0" smtClean="0"/>
              <a:t> </a:t>
            </a:r>
            <a:r>
              <a:rPr lang="nl-NL" b="1" dirty="0" err="1" smtClean="0"/>
              <a:t>Strategy</a:t>
            </a:r>
            <a:r>
              <a:rPr lang="nl-NL" b="1" dirty="0" smtClean="0"/>
              <a:t> </a:t>
            </a:r>
            <a:r>
              <a:rPr lang="nl-NL" dirty="0" smtClean="0"/>
              <a:t>on </a:t>
            </a:r>
            <a:r>
              <a:rPr lang="nl-NL" dirty="0" err="1" smtClean="0"/>
              <a:t>hydrogen</a:t>
            </a:r>
            <a:r>
              <a:rPr lang="nl-NL" dirty="0" smtClean="0"/>
              <a:t> </a:t>
            </a:r>
          </a:p>
          <a:p>
            <a:pPr marL="0" indent="0">
              <a:buNone/>
            </a:pP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Tree>
    <p:extLst>
      <p:ext uri="{BB962C8B-B14F-4D97-AF65-F5344CB8AC3E}">
        <p14:creationId xmlns:p14="http://schemas.microsoft.com/office/powerpoint/2010/main" val="343016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err="1" smtClean="0"/>
              <a:t>Government</a:t>
            </a:r>
            <a:r>
              <a:rPr lang="nl-NL" dirty="0" smtClean="0"/>
              <a:t> </a:t>
            </a:r>
            <a:r>
              <a:rPr lang="nl-NL" dirty="0" err="1" smtClean="0"/>
              <a:t>Strategy</a:t>
            </a:r>
            <a:r>
              <a:rPr lang="nl-NL" dirty="0" smtClean="0"/>
              <a:t> on Hydrogen (1) – </a:t>
            </a:r>
            <a:r>
              <a:rPr lang="nl-NL" dirty="0" err="1" smtClean="0"/>
              <a:t>Philosophy</a:t>
            </a:r>
            <a:endParaRPr lang="nl-NL" dirty="0"/>
          </a:p>
        </p:txBody>
      </p:sp>
      <p:sp>
        <p:nvSpPr>
          <p:cNvPr id="3" name="Tijdelijke aanduiding voor inhoud 2"/>
          <p:cNvSpPr>
            <a:spLocks noGrp="1"/>
          </p:cNvSpPr>
          <p:nvPr>
            <p:ph idx="1"/>
          </p:nvPr>
        </p:nvSpPr>
        <p:spPr>
          <a:xfrm>
            <a:off x="552827" y="1737704"/>
            <a:ext cx="10510431" cy="4066941"/>
          </a:xfrm>
        </p:spPr>
        <p:txBody>
          <a:bodyPr/>
          <a:lstStyle/>
          <a:p>
            <a:r>
              <a:rPr lang="nl-NL" dirty="0" err="1" smtClean="0"/>
              <a:t>Need</a:t>
            </a:r>
            <a:r>
              <a:rPr lang="nl-NL" dirty="0" smtClean="0"/>
              <a:t> </a:t>
            </a:r>
            <a:r>
              <a:rPr lang="nl-NL" dirty="0" err="1" smtClean="0"/>
              <a:t>for</a:t>
            </a:r>
            <a:r>
              <a:rPr lang="nl-NL" dirty="0" smtClean="0"/>
              <a:t> </a:t>
            </a:r>
            <a:r>
              <a:rPr lang="nl-NL" dirty="0" err="1"/>
              <a:t>h</a:t>
            </a:r>
            <a:r>
              <a:rPr lang="nl-NL" dirty="0" err="1" smtClean="0"/>
              <a:t>ydrogen</a:t>
            </a:r>
            <a:r>
              <a:rPr lang="nl-NL" dirty="0" smtClean="0"/>
              <a:t> </a:t>
            </a:r>
            <a:r>
              <a:rPr lang="nl-NL" dirty="0" err="1" smtClean="0"/>
              <a:t>for</a:t>
            </a:r>
            <a:r>
              <a:rPr lang="nl-NL" dirty="0" smtClean="0"/>
              <a:t> full </a:t>
            </a:r>
            <a:r>
              <a:rPr lang="nl-NL" dirty="0" err="1" smtClean="0"/>
              <a:t>decarbonisation</a:t>
            </a:r>
            <a:endParaRPr lang="nl-NL" dirty="0" smtClean="0"/>
          </a:p>
          <a:p>
            <a:r>
              <a:rPr lang="nl-NL" dirty="0" err="1" smtClean="0"/>
              <a:t>Systemic</a:t>
            </a:r>
            <a:r>
              <a:rPr lang="nl-NL" dirty="0" smtClean="0"/>
              <a:t> </a:t>
            </a:r>
            <a:r>
              <a:rPr lang="nl-NL" dirty="0" err="1" smtClean="0"/>
              <a:t>role</a:t>
            </a:r>
            <a:r>
              <a:rPr lang="nl-NL" dirty="0" smtClean="0"/>
              <a:t> of </a:t>
            </a:r>
            <a:r>
              <a:rPr lang="nl-NL" dirty="0" err="1" smtClean="0"/>
              <a:t>hydrogen</a:t>
            </a:r>
            <a:endParaRPr lang="nl-NL" dirty="0" smtClean="0"/>
          </a:p>
          <a:p>
            <a:r>
              <a:rPr lang="nl-NL" dirty="0" smtClean="0"/>
              <a:t>Green </a:t>
            </a:r>
            <a:r>
              <a:rPr lang="nl-NL" dirty="0" err="1" smtClean="0"/>
              <a:t>and</a:t>
            </a:r>
            <a:r>
              <a:rPr lang="nl-NL" dirty="0" smtClean="0"/>
              <a:t> blue </a:t>
            </a:r>
            <a:r>
              <a:rPr lang="nl-NL" dirty="0" err="1" smtClean="0"/>
              <a:t>hydrogen</a:t>
            </a:r>
            <a:r>
              <a:rPr lang="nl-NL" dirty="0" smtClean="0"/>
              <a:t> in </a:t>
            </a:r>
            <a:r>
              <a:rPr lang="nl-NL" dirty="0" err="1" smtClean="0"/>
              <a:t>many</a:t>
            </a:r>
            <a:r>
              <a:rPr lang="nl-NL" dirty="0" smtClean="0"/>
              <a:t> </a:t>
            </a:r>
            <a:r>
              <a:rPr lang="nl-NL" dirty="0" err="1" smtClean="0"/>
              <a:t>markets</a:t>
            </a:r>
            <a:r>
              <a:rPr lang="nl-NL" dirty="0" smtClean="0"/>
              <a:t>/</a:t>
            </a:r>
            <a:r>
              <a:rPr lang="nl-NL" dirty="0" err="1" smtClean="0"/>
              <a:t>applications</a:t>
            </a:r>
            <a:endParaRPr lang="nl-NL" dirty="0" smtClean="0"/>
          </a:p>
          <a:p>
            <a:r>
              <a:rPr lang="nl-NL" dirty="0" err="1" smtClean="0"/>
              <a:t>Opportunities</a:t>
            </a:r>
            <a:r>
              <a:rPr lang="nl-NL" dirty="0" smtClean="0"/>
              <a:t> </a:t>
            </a:r>
            <a:r>
              <a:rPr lang="nl-NL" dirty="0" err="1" smtClean="0"/>
              <a:t>for</a:t>
            </a:r>
            <a:r>
              <a:rPr lang="nl-NL" dirty="0" smtClean="0"/>
              <a:t> companies </a:t>
            </a:r>
            <a:r>
              <a:rPr lang="nl-NL" dirty="0" err="1" smtClean="0"/>
              <a:t>and</a:t>
            </a:r>
            <a:r>
              <a:rPr lang="nl-NL" dirty="0" smtClean="0"/>
              <a:t> </a:t>
            </a:r>
            <a:r>
              <a:rPr lang="nl-NL" dirty="0" err="1" smtClean="0"/>
              <a:t>innovation</a:t>
            </a:r>
            <a:r>
              <a:rPr lang="nl-NL" dirty="0" smtClean="0"/>
              <a:t> community</a:t>
            </a:r>
          </a:p>
          <a:p>
            <a:r>
              <a:rPr lang="nl-NL" dirty="0" smtClean="0"/>
              <a:t>Strong </a:t>
            </a:r>
            <a:r>
              <a:rPr lang="nl-NL" dirty="0" err="1" smtClean="0"/>
              <a:t>need</a:t>
            </a:r>
            <a:r>
              <a:rPr lang="nl-NL" dirty="0" smtClean="0"/>
              <a:t> </a:t>
            </a:r>
            <a:r>
              <a:rPr lang="nl-NL" dirty="0" err="1" smtClean="0"/>
              <a:t>for</a:t>
            </a:r>
            <a:r>
              <a:rPr lang="nl-NL" dirty="0" smtClean="0"/>
              <a:t> </a:t>
            </a:r>
            <a:r>
              <a:rPr lang="nl-NL" dirty="0" err="1" smtClean="0"/>
              <a:t>international</a:t>
            </a:r>
            <a:r>
              <a:rPr lang="nl-NL" dirty="0" smtClean="0"/>
              <a:t> </a:t>
            </a:r>
            <a:r>
              <a:rPr lang="nl-NL" dirty="0" err="1" smtClean="0"/>
              <a:t>collaboration</a:t>
            </a:r>
            <a:endParaRPr lang="nl-NL" dirty="0" smtClean="0"/>
          </a:p>
          <a:p>
            <a:pPr marL="0" indent="0">
              <a:buNone/>
            </a:pPr>
            <a:endParaRPr lang="nl-NL" dirty="0" smtClean="0"/>
          </a:p>
          <a:p>
            <a:pPr marL="0" indent="0">
              <a:buNone/>
            </a:pPr>
            <a:endParaRPr lang="nl-NL" dirty="0" smtClean="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8" name="Group 14">
            <a:extLst>
              <a:ext uri="{FF2B5EF4-FFF2-40B4-BE49-F238E27FC236}">
                <a16:creationId xmlns="" xmlns:a16="http://schemas.microsoft.com/office/drawing/2014/main" id="{96AC9BEA-FBA0-47D6-A580-54626D743716}"/>
              </a:ext>
            </a:extLst>
          </p:cNvPr>
          <p:cNvGrpSpPr>
            <a:grpSpLocks noChangeAspect="1"/>
          </p:cNvGrpSpPr>
          <p:nvPr/>
        </p:nvGrpSpPr>
        <p:grpSpPr>
          <a:xfrm>
            <a:off x="8144764" y="3623559"/>
            <a:ext cx="3134463" cy="2253075"/>
            <a:chOff x="3144129" y="2280218"/>
            <a:chExt cx="2464188" cy="1771277"/>
          </a:xfrm>
        </p:grpSpPr>
        <p:pic>
          <p:nvPicPr>
            <p:cNvPr id="9" name="Picture 2">
              <a:extLst>
                <a:ext uri="{FF2B5EF4-FFF2-40B4-BE49-F238E27FC236}">
                  <a16:creationId xmlns="" xmlns:a16="http://schemas.microsoft.com/office/drawing/2014/main" id="{C535F0C8-BC09-4690-A7FD-9E113FF2E6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4129" y="2571750"/>
              <a:ext cx="2464188" cy="1479745"/>
            </a:xfrm>
            <a:prstGeom prst="rect">
              <a:avLst/>
            </a:prstGeom>
          </p:spPr>
        </p:pic>
        <p:pic>
          <p:nvPicPr>
            <p:cNvPr id="10" name="Picture 9">
              <a:extLst>
                <a:ext uri="{FF2B5EF4-FFF2-40B4-BE49-F238E27FC236}">
                  <a16:creationId xmlns="" xmlns:a16="http://schemas.microsoft.com/office/drawing/2014/main" id="{EF89889B-E9BB-48A0-A6A6-064806C11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2129" y="2280218"/>
              <a:ext cx="642427" cy="254401"/>
            </a:xfrm>
            <a:prstGeom prst="rect">
              <a:avLst/>
            </a:prstGeom>
          </p:spPr>
        </p:pic>
        <p:pic>
          <p:nvPicPr>
            <p:cNvPr id="11" name="Picture 3">
              <a:extLst>
                <a:ext uri="{FF2B5EF4-FFF2-40B4-BE49-F238E27FC236}">
                  <a16:creationId xmlns="" xmlns:a16="http://schemas.microsoft.com/office/drawing/2014/main" id="{DC151AEE-5642-4E24-8FB1-DB9C8681243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28380" y="2424060"/>
              <a:ext cx="679937" cy="1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a:extLst>
                <a:ext uri="{FF2B5EF4-FFF2-40B4-BE49-F238E27FC236}">
                  <a16:creationId xmlns="" xmlns:a16="http://schemas.microsoft.com/office/drawing/2014/main" id="{87C2BD08-8A99-4337-AB4C-9F257568E9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44129" y="2389019"/>
              <a:ext cx="987086" cy="154935"/>
            </a:xfrm>
            <a:prstGeom prst="rect">
              <a:avLst/>
            </a:prstGeom>
          </p:spPr>
        </p:pic>
      </p:grpSp>
    </p:spTree>
    <p:extLst>
      <p:ext uri="{BB962C8B-B14F-4D97-AF65-F5344CB8AC3E}">
        <p14:creationId xmlns:p14="http://schemas.microsoft.com/office/powerpoint/2010/main" val="242288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err="1" smtClean="0"/>
              <a:t>Government</a:t>
            </a:r>
            <a:r>
              <a:rPr lang="nl-NL" dirty="0" smtClean="0"/>
              <a:t> </a:t>
            </a:r>
            <a:r>
              <a:rPr lang="nl-NL" dirty="0" err="1" smtClean="0"/>
              <a:t>Strategy</a:t>
            </a:r>
            <a:r>
              <a:rPr lang="nl-NL" dirty="0" smtClean="0"/>
              <a:t> on Hydrogen (2) – Policy agenda</a:t>
            </a:r>
            <a:endParaRPr lang="nl-NL" dirty="0"/>
          </a:p>
        </p:txBody>
      </p:sp>
      <p:sp>
        <p:nvSpPr>
          <p:cNvPr id="3" name="Tijdelijke aanduiding voor inhoud 2"/>
          <p:cNvSpPr>
            <a:spLocks noGrp="1"/>
          </p:cNvSpPr>
          <p:nvPr>
            <p:ph idx="1"/>
          </p:nvPr>
        </p:nvSpPr>
        <p:spPr>
          <a:xfrm>
            <a:off x="552827" y="1557279"/>
            <a:ext cx="10510431" cy="4066941"/>
          </a:xfrm>
        </p:spPr>
        <p:txBody>
          <a:bodyPr/>
          <a:lstStyle/>
          <a:p>
            <a:pPr marL="514196" indent="-514196">
              <a:buFont typeface="+mj-lt"/>
              <a:buAutoNum type="arabicPeriod"/>
            </a:pPr>
            <a:r>
              <a:rPr lang="nl-NL" dirty="0" err="1" smtClean="0"/>
              <a:t>Legislation</a:t>
            </a:r>
            <a:r>
              <a:rPr lang="nl-NL" dirty="0" smtClean="0"/>
              <a:t> &amp; </a:t>
            </a:r>
            <a:r>
              <a:rPr lang="nl-NL" dirty="0" err="1" smtClean="0"/>
              <a:t>regulation</a:t>
            </a:r>
            <a:r>
              <a:rPr lang="nl-NL" dirty="0" smtClean="0"/>
              <a:t> </a:t>
            </a:r>
          </a:p>
          <a:p>
            <a:pPr marL="0" indent="0">
              <a:buNone/>
            </a:pPr>
            <a:r>
              <a:rPr lang="nl-NL" dirty="0" smtClean="0"/>
              <a:t>     </a:t>
            </a:r>
            <a:r>
              <a:rPr lang="nl-NL" i="1" dirty="0" smtClean="0"/>
              <a:t> </a:t>
            </a:r>
            <a:r>
              <a:rPr lang="nl-NL" sz="1999" i="1" dirty="0" err="1"/>
              <a:t>Infrastructure</a:t>
            </a:r>
            <a:r>
              <a:rPr lang="nl-NL" sz="1999" i="1" dirty="0"/>
              <a:t>, </a:t>
            </a:r>
            <a:r>
              <a:rPr lang="nl-NL" sz="1999" i="1" dirty="0" err="1"/>
              <a:t>role</a:t>
            </a:r>
            <a:r>
              <a:rPr lang="nl-NL" sz="1999" i="1" dirty="0"/>
              <a:t> of </a:t>
            </a:r>
            <a:r>
              <a:rPr lang="nl-NL" sz="1999" i="1" dirty="0" err="1"/>
              <a:t>network</a:t>
            </a:r>
            <a:r>
              <a:rPr lang="nl-NL" sz="1999" i="1" dirty="0"/>
              <a:t> operators, </a:t>
            </a:r>
            <a:r>
              <a:rPr lang="nl-NL" sz="1999" i="1" dirty="0" err="1"/>
              <a:t>certification</a:t>
            </a:r>
            <a:r>
              <a:rPr lang="nl-NL" sz="1999" i="1" dirty="0"/>
              <a:t>, </a:t>
            </a:r>
            <a:r>
              <a:rPr lang="nl-NL" sz="1999" i="1" dirty="0" err="1"/>
              <a:t>safety</a:t>
            </a:r>
            <a:r>
              <a:rPr lang="nl-NL" sz="1999" i="1" dirty="0"/>
              <a:t>  </a:t>
            </a:r>
          </a:p>
          <a:p>
            <a:pPr marL="514196" indent="-514196">
              <a:buFont typeface="+mj-lt"/>
              <a:buAutoNum type="arabicPeriod" startAt="2"/>
            </a:pPr>
            <a:r>
              <a:rPr lang="nl-NL" dirty="0" err="1" smtClean="0"/>
              <a:t>Cost</a:t>
            </a:r>
            <a:r>
              <a:rPr lang="nl-NL" dirty="0" smtClean="0"/>
              <a:t> </a:t>
            </a:r>
            <a:r>
              <a:rPr lang="nl-NL" dirty="0" err="1" smtClean="0"/>
              <a:t>reduction</a:t>
            </a:r>
            <a:r>
              <a:rPr lang="nl-NL" dirty="0" smtClean="0"/>
              <a:t> &amp; </a:t>
            </a:r>
            <a:r>
              <a:rPr lang="nl-NL" dirty="0" err="1" smtClean="0"/>
              <a:t>scaling</a:t>
            </a:r>
            <a:r>
              <a:rPr lang="nl-NL" dirty="0" smtClean="0"/>
              <a:t> up green </a:t>
            </a:r>
            <a:r>
              <a:rPr lang="nl-NL" dirty="0" err="1" smtClean="0"/>
              <a:t>hydrogen</a:t>
            </a:r>
            <a:endParaRPr lang="nl-NL" dirty="0" smtClean="0"/>
          </a:p>
          <a:p>
            <a:pPr marL="0" indent="0">
              <a:buNone/>
            </a:pPr>
            <a:r>
              <a:rPr lang="nl-NL" sz="2399" dirty="0"/>
              <a:t>     </a:t>
            </a:r>
            <a:r>
              <a:rPr lang="nl-NL" sz="2399" i="1" dirty="0"/>
              <a:t> </a:t>
            </a:r>
            <a:r>
              <a:rPr lang="nl-NL" sz="1999" i="1" dirty="0"/>
              <a:t>Support </a:t>
            </a:r>
            <a:r>
              <a:rPr lang="nl-NL" sz="1999" i="1" dirty="0" err="1"/>
              <a:t>schemes</a:t>
            </a:r>
            <a:r>
              <a:rPr lang="nl-NL" sz="1999" i="1" dirty="0"/>
              <a:t>, </a:t>
            </a:r>
            <a:r>
              <a:rPr lang="nl-NL" sz="1999" i="1" dirty="0" err="1"/>
              <a:t>linking</a:t>
            </a:r>
            <a:r>
              <a:rPr lang="nl-NL" sz="1999" i="1" dirty="0"/>
              <a:t> </a:t>
            </a:r>
            <a:r>
              <a:rPr lang="nl-NL" sz="1999" i="1" dirty="0" err="1"/>
              <a:t>hydrogen</a:t>
            </a:r>
            <a:r>
              <a:rPr lang="nl-NL" sz="1999" i="1" dirty="0"/>
              <a:t> </a:t>
            </a:r>
            <a:r>
              <a:rPr lang="nl-NL" sz="1999" i="1" dirty="0" err="1"/>
              <a:t>and</a:t>
            </a:r>
            <a:r>
              <a:rPr lang="nl-NL" sz="1999" i="1" dirty="0"/>
              <a:t> offshore wind, </a:t>
            </a:r>
            <a:r>
              <a:rPr lang="nl-NL" sz="1999" i="1" dirty="0" err="1"/>
              <a:t>blending</a:t>
            </a:r>
            <a:r>
              <a:rPr lang="nl-NL" sz="1999" i="1" dirty="0"/>
              <a:t> </a:t>
            </a:r>
            <a:r>
              <a:rPr lang="nl-NL" sz="1999" i="1" dirty="0" err="1"/>
              <a:t>obligation</a:t>
            </a:r>
            <a:endParaRPr lang="nl-NL" sz="1999" i="1" dirty="0"/>
          </a:p>
          <a:p>
            <a:pPr marL="514196" indent="-514196">
              <a:buFont typeface="+mj-lt"/>
              <a:buAutoNum type="arabicPeriod" startAt="3"/>
            </a:pPr>
            <a:r>
              <a:rPr lang="nl-NL" dirty="0" err="1"/>
              <a:t>Sustainability</a:t>
            </a:r>
            <a:r>
              <a:rPr lang="nl-NL" dirty="0"/>
              <a:t> of </a:t>
            </a:r>
            <a:r>
              <a:rPr lang="nl-NL" dirty="0" smtClean="0"/>
              <a:t>end </a:t>
            </a:r>
            <a:r>
              <a:rPr lang="nl-NL" dirty="0" err="1" smtClean="0"/>
              <a:t>use</a:t>
            </a:r>
            <a:endParaRPr lang="nl-NL" dirty="0" smtClean="0"/>
          </a:p>
          <a:p>
            <a:pPr marL="0" indent="0">
              <a:buNone/>
            </a:pPr>
            <a:r>
              <a:rPr lang="nl-NL" sz="1999" dirty="0"/>
              <a:t>       </a:t>
            </a:r>
            <a:r>
              <a:rPr lang="nl-NL" sz="1999" i="1" dirty="0"/>
              <a:t> Ports </a:t>
            </a:r>
            <a:r>
              <a:rPr lang="nl-NL" sz="1999" i="1" dirty="0" err="1"/>
              <a:t>and</a:t>
            </a:r>
            <a:r>
              <a:rPr lang="nl-NL" sz="1999" i="1" dirty="0"/>
              <a:t> </a:t>
            </a:r>
            <a:r>
              <a:rPr lang="nl-NL" sz="1999" i="1" dirty="0" err="1"/>
              <a:t>industry</a:t>
            </a:r>
            <a:r>
              <a:rPr lang="nl-NL" sz="1999" i="1" dirty="0"/>
              <a:t> clusters, </a:t>
            </a:r>
            <a:r>
              <a:rPr lang="nl-NL" sz="1999" i="1" dirty="0" err="1"/>
              <a:t>mobility</a:t>
            </a:r>
            <a:r>
              <a:rPr lang="nl-NL" sz="1999" i="1" dirty="0"/>
              <a:t>, built environment, </a:t>
            </a:r>
            <a:r>
              <a:rPr lang="nl-NL" sz="1999" i="1" dirty="0" err="1"/>
              <a:t>electricity</a:t>
            </a:r>
            <a:r>
              <a:rPr lang="nl-NL" sz="1999" i="1" dirty="0"/>
              <a:t> sector, </a:t>
            </a:r>
            <a:r>
              <a:rPr lang="nl-NL" sz="1999" i="1" dirty="0" err="1"/>
              <a:t>agriculture</a:t>
            </a:r>
            <a:endParaRPr lang="nl-NL" sz="1999" i="1" dirty="0"/>
          </a:p>
          <a:p>
            <a:pPr marL="514196" indent="-514196">
              <a:buFont typeface="+mj-lt"/>
              <a:buAutoNum type="arabicPeriod" startAt="4"/>
            </a:pPr>
            <a:r>
              <a:rPr lang="nl-NL" dirty="0" err="1"/>
              <a:t>Supporting</a:t>
            </a:r>
            <a:r>
              <a:rPr lang="nl-NL" dirty="0"/>
              <a:t> </a:t>
            </a:r>
            <a:r>
              <a:rPr lang="nl-NL" dirty="0" err="1"/>
              <a:t>and</a:t>
            </a:r>
            <a:r>
              <a:rPr lang="nl-NL" dirty="0"/>
              <a:t> </a:t>
            </a:r>
            <a:r>
              <a:rPr lang="nl-NL" dirty="0" err="1"/>
              <a:t>flanking</a:t>
            </a:r>
            <a:r>
              <a:rPr lang="nl-NL" dirty="0"/>
              <a:t> </a:t>
            </a:r>
            <a:r>
              <a:rPr lang="nl-NL" dirty="0" smtClean="0"/>
              <a:t>policy</a:t>
            </a:r>
          </a:p>
          <a:p>
            <a:pPr marL="0" indent="0">
              <a:buNone/>
            </a:pPr>
            <a:r>
              <a:rPr lang="nl-NL" sz="1999" dirty="0"/>
              <a:t>        </a:t>
            </a:r>
            <a:r>
              <a:rPr lang="nl-NL" sz="1999" i="1" dirty="0"/>
              <a:t>International </a:t>
            </a:r>
            <a:r>
              <a:rPr lang="nl-NL" sz="1999" i="1" dirty="0" err="1"/>
              <a:t>strategy</a:t>
            </a:r>
            <a:r>
              <a:rPr lang="nl-NL" sz="1999" i="1" dirty="0"/>
              <a:t>, </a:t>
            </a:r>
            <a:r>
              <a:rPr lang="nl-NL" sz="1999" i="1" dirty="0" err="1"/>
              <a:t>regional</a:t>
            </a:r>
            <a:r>
              <a:rPr lang="nl-NL" sz="1999" i="1" dirty="0"/>
              <a:t> policy, research </a:t>
            </a:r>
            <a:r>
              <a:rPr lang="nl-NL" sz="1999" i="1" dirty="0" err="1"/>
              <a:t>and</a:t>
            </a:r>
            <a:r>
              <a:rPr lang="nl-NL" sz="1999" i="1" dirty="0"/>
              <a:t> </a:t>
            </a:r>
            <a:r>
              <a:rPr lang="nl-NL" sz="1999" i="1" dirty="0" err="1"/>
              <a:t>innovation</a:t>
            </a:r>
            <a:endParaRPr lang="nl-NL" sz="1999" i="1" dirty="0"/>
          </a:p>
          <a:p>
            <a:pPr marL="0" indent="0">
              <a:buNone/>
            </a:pPr>
            <a:endParaRPr lang="nl-NL" sz="1999" i="1" dirty="0"/>
          </a:p>
          <a:p>
            <a:pPr marL="0" indent="0">
              <a:buNone/>
            </a:pPr>
            <a:r>
              <a:rPr lang="nl-NL" dirty="0" smtClean="0">
                <a:sym typeface="Wingdings" panose="05000000000000000000" pitchFamily="2" charset="2"/>
              </a:rPr>
              <a:t></a:t>
            </a:r>
            <a:r>
              <a:rPr lang="nl-NL" dirty="0" smtClean="0"/>
              <a:t> Hydrogen </a:t>
            </a:r>
            <a:r>
              <a:rPr lang="nl-NL" dirty="0" err="1" smtClean="0"/>
              <a:t>Programme</a:t>
            </a:r>
            <a:r>
              <a:rPr lang="nl-NL" dirty="0" smtClean="0"/>
              <a:t> (</a:t>
            </a:r>
            <a:r>
              <a:rPr lang="nl-NL" dirty="0" err="1" smtClean="0"/>
              <a:t>to</a:t>
            </a:r>
            <a:r>
              <a:rPr lang="nl-NL" dirty="0" smtClean="0"/>
              <a:t> </a:t>
            </a:r>
            <a:r>
              <a:rPr lang="nl-NL" dirty="0" err="1" smtClean="0"/>
              <a:t>be</a:t>
            </a:r>
            <a:r>
              <a:rPr lang="nl-NL" dirty="0" smtClean="0"/>
              <a:t> </a:t>
            </a:r>
            <a:r>
              <a:rPr lang="nl-NL" dirty="0" err="1" smtClean="0"/>
              <a:t>established</a:t>
            </a:r>
            <a:r>
              <a:rPr lang="nl-NL" dirty="0" smtClean="0"/>
              <a:t>, ready in 2021) </a:t>
            </a:r>
            <a:endParaRPr lang="nl-NL" dirty="0" smtClean="0"/>
          </a:p>
          <a:p>
            <a:pPr marL="0" indent="0">
              <a:buNone/>
            </a:pPr>
            <a:endParaRPr lang="nl-NL" sz="1999"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Tree>
    <p:extLst>
      <p:ext uri="{BB962C8B-B14F-4D97-AF65-F5344CB8AC3E}">
        <p14:creationId xmlns:p14="http://schemas.microsoft.com/office/powerpoint/2010/main" val="367056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Important </a:t>
            </a:r>
            <a:r>
              <a:rPr lang="nl-NL" dirty="0" err="1" smtClean="0"/>
              <a:t>milestones</a:t>
            </a:r>
            <a:r>
              <a:rPr lang="nl-NL" dirty="0" smtClean="0"/>
              <a:t> </a:t>
            </a:r>
            <a:r>
              <a:rPr lang="nl-NL" dirty="0" err="1" smtClean="0"/>
              <a:t>for</a:t>
            </a:r>
            <a:r>
              <a:rPr lang="nl-NL" dirty="0" smtClean="0"/>
              <a:t> </a:t>
            </a:r>
            <a:r>
              <a:rPr lang="nl-NL" dirty="0" err="1" smtClean="0"/>
              <a:t>hydrogen</a:t>
            </a:r>
            <a:r>
              <a:rPr lang="nl-NL" dirty="0" smtClean="0"/>
              <a:t> in </a:t>
            </a:r>
            <a:r>
              <a:rPr lang="nl-NL" dirty="0" smtClean="0"/>
              <a:t>Europe</a:t>
            </a:r>
            <a:endParaRPr lang="nl-NL" dirty="0"/>
          </a:p>
        </p:txBody>
      </p:sp>
      <p:sp>
        <p:nvSpPr>
          <p:cNvPr id="3" name="Tijdelijke aanduiding voor inhoud 2"/>
          <p:cNvSpPr>
            <a:spLocks noGrp="1"/>
          </p:cNvSpPr>
          <p:nvPr>
            <p:ph idx="1"/>
          </p:nvPr>
        </p:nvSpPr>
        <p:spPr>
          <a:xfrm>
            <a:off x="611840" y="1700808"/>
            <a:ext cx="10883354" cy="4066941"/>
          </a:xfrm>
        </p:spPr>
        <p:txBody>
          <a:bodyPr/>
          <a:lstStyle/>
          <a:p>
            <a:pPr marL="0" indent="0">
              <a:buNone/>
            </a:pPr>
            <a:r>
              <a:rPr lang="nl-NL" dirty="0" err="1" smtClean="0"/>
              <a:t>Recently</a:t>
            </a:r>
            <a:r>
              <a:rPr lang="nl-NL" dirty="0" smtClean="0"/>
              <a:t> </a:t>
            </a:r>
            <a:r>
              <a:rPr lang="nl-NL" dirty="0" err="1" smtClean="0"/>
              <a:t>many</a:t>
            </a:r>
            <a:r>
              <a:rPr lang="nl-NL" dirty="0" smtClean="0"/>
              <a:t> important European </a:t>
            </a:r>
            <a:r>
              <a:rPr lang="nl-NL" dirty="0" err="1" smtClean="0"/>
              <a:t>announcements</a:t>
            </a:r>
            <a:r>
              <a:rPr lang="nl-NL" dirty="0" smtClean="0"/>
              <a:t> </a:t>
            </a:r>
            <a:r>
              <a:rPr lang="nl-NL" dirty="0" smtClean="0"/>
              <a:t>on </a:t>
            </a:r>
            <a:r>
              <a:rPr lang="nl-NL" dirty="0" err="1" smtClean="0"/>
              <a:t>hydrogen</a:t>
            </a:r>
            <a:r>
              <a:rPr lang="nl-NL" dirty="0" smtClean="0"/>
              <a:t>:</a:t>
            </a:r>
          </a:p>
          <a:p>
            <a:r>
              <a:rPr lang="nl-NL" dirty="0" smtClean="0"/>
              <a:t>European Green Deal</a:t>
            </a:r>
          </a:p>
          <a:p>
            <a:r>
              <a:rPr lang="nl-NL" dirty="0" err="1" smtClean="0"/>
              <a:t>Economic</a:t>
            </a:r>
            <a:r>
              <a:rPr lang="nl-NL" dirty="0" smtClean="0"/>
              <a:t> Recovery Plan (Next </a:t>
            </a:r>
            <a:r>
              <a:rPr lang="nl-NL" dirty="0" err="1" smtClean="0"/>
              <a:t>Generation</a:t>
            </a:r>
            <a:r>
              <a:rPr lang="nl-NL" dirty="0" smtClean="0"/>
              <a:t> EU) </a:t>
            </a:r>
          </a:p>
          <a:p>
            <a:r>
              <a:rPr lang="nl-NL" dirty="0" smtClean="0"/>
              <a:t>European Hydrogen </a:t>
            </a:r>
            <a:r>
              <a:rPr lang="nl-NL" dirty="0" err="1" smtClean="0"/>
              <a:t>Strategy</a:t>
            </a:r>
            <a:r>
              <a:rPr lang="nl-NL" dirty="0" smtClean="0"/>
              <a:t>, 40+40 GW </a:t>
            </a:r>
            <a:r>
              <a:rPr lang="nl-NL" dirty="0" err="1" smtClean="0"/>
              <a:t>alliance</a:t>
            </a:r>
            <a:endParaRPr lang="nl-NL" dirty="0" smtClean="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Tree>
    <p:extLst>
      <p:ext uri="{BB962C8B-B14F-4D97-AF65-F5344CB8AC3E}">
        <p14:creationId xmlns:p14="http://schemas.microsoft.com/office/powerpoint/2010/main" val="258671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Innovation </a:t>
            </a:r>
            <a:r>
              <a:rPr lang="nl-NL" dirty="0" err="1" smtClean="0"/>
              <a:t>Roadmap</a:t>
            </a:r>
            <a:r>
              <a:rPr lang="nl-NL" dirty="0" smtClean="0"/>
              <a:t> </a:t>
            </a:r>
            <a:r>
              <a:rPr lang="nl-NL" dirty="0" err="1" smtClean="0"/>
              <a:t>for</a:t>
            </a:r>
            <a:r>
              <a:rPr lang="nl-NL" dirty="0" smtClean="0"/>
              <a:t> Hydrogen (1) – background </a:t>
            </a:r>
            <a:endParaRPr lang="nl-NL" dirty="0"/>
          </a:p>
        </p:txBody>
      </p:sp>
      <p:sp>
        <p:nvSpPr>
          <p:cNvPr id="3" name="Tijdelijke aanduiding voor inhoud 2"/>
          <p:cNvSpPr>
            <a:spLocks noGrp="1"/>
          </p:cNvSpPr>
          <p:nvPr>
            <p:ph idx="1"/>
          </p:nvPr>
        </p:nvSpPr>
        <p:spPr>
          <a:xfrm>
            <a:off x="552827" y="1737704"/>
            <a:ext cx="10510431" cy="4066941"/>
          </a:xfrm>
        </p:spPr>
        <p:txBody>
          <a:bodyPr/>
          <a:lstStyle/>
          <a:p>
            <a:pPr marL="0" indent="0">
              <a:buNone/>
            </a:pPr>
            <a:r>
              <a:rPr lang="nl-NL" dirty="0" err="1" smtClean="0"/>
              <a:t>Outlines</a:t>
            </a:r>
            <a:r>
              <a:rPr lang="nl-NL" dirty="0" smtClean="0"/>
              <a:t> of a Hydrogen </a:t>
            </a:r>
            <a:r>
              <a:rPr lang="nl-NL" dirty="0" err="1" smtClean="0"/>
              <a:t>Roadmap</a:t>
            </a:r>
            <a:r>
              <a:rPr lang="nl-NL" dirty="0" smtClean="0"/>
              <a:t>: 2018</a:t>
            </a:r>
          </a:p>
          <a:p>
            <a:pPr marL="0" indent="0">
              <a:buNone/>
            </a:pPr>
            <a:r>
              <a:rPr lang="nl-NL" sz="2199" i="1" dirty="0" err="1"/>
              <a:t>informative</a:t>
            </a:r>
            <a:r>
              <a:rPr lang="nl-NL" sz="2199" i="1" dirty="0"/>
              <a:t> document on </a:t>
            </a:r>
            <a:r>
              <a:rPr lang="nl-NL" sz="2199" i="1" dirty="0" err="1"/>
              <a:t>hydrogen</a:t>
            </a:r>
            <a:r>
              <a:rPr lang="nl-NL" sz="2199" i="1" dirty="0"/>
              <a:t>, </a:t>
            </a:r>
            <a:r>
              <a:rPr lang="nl-NL" sz="2199" i="1" dirty="0" err="1"/>
              <a:t>sketching</a:t>
            </a:r>
            <a:r>
              <a:rPr lang="nl-NL" sz="2199" i="1" dirty="0"/>
              <a:t> </a:t>
            </a:r>
            <a:r>
              <a:rPr lang="nl-NL" sz="2199" i="1" dirty="0" err="1"/>
              <a:t>innovation</a:t>
            </a:r>
            <a:r>
              <a:rPr lang="nl-NL" sz="2199" i="1" dirty="0"/>
              <a:t> </a:t>
            </a:r>
            <a:r>
              <a:rPr lang="nl-NL" sz="2199" i="1" dirty="0" err="1"/>
              <a:t>needs</a:t>
            </a:r>
            <a:r>
              <a:rPr lang="nl-NL" sz="2199" i="1" dirty="0"/>
              <a:t> </a:t>
            </a:r>
          </a:p>
          <a:p>
            <a:pPr marL="0" indent="0">
              <a:buNone/>
            </a:pPr>
            <a:endParaRPr lang="nl-NL" sz="2399" dirty="0"/>
          </a:p>
          <a:p>
            <a:pPr marL="0" indent="0">
              <a:buNone/>
            </a:pPr>
            <a:r>
              <a:rPr lang="nl-NL" dirty="0" smtClean="0"/>
              <a:t>Hydrogen </a:t>
            </a:r>
            <a:r>
              <a:rPr lang="nl-NL" dirty="0" err="1" smtClean="0"/>
              <a:t>for</a:t>
            </a:r>
            <a:r>
              <a:rPr lang="nl-NL" dirty="0" smtClean="0"/>
              <a:t> </a:t>
            </a:r>
            <a:r>
              <a:rPr lang="nl-NL" dirty="0" err="1" smtClean="0"/>
              <a:t>the</a:t>
            </a:r>
            <a:r>
              <a:rPr lang="nl-NL" dirty="0" smtClean="0"/>
              <a:t> Energy Transition: 2020</a:t>
            </a:r>
            <a:endParaRPr lang="nl-NL" dirty="0"/>
          </a:p>
          <a:p>
            <a:pPr marL="0" indent="0">
              <a:buNone/>
            </a:pPr>
            <a:r>
              <a:rPr lang="nl-NL" sz="2199" i="1" dirty="0" err="1"/>
              <a:t>describes</a:t>
            </a:r>
            <a:r>
              <a:rPr lang="nl-NL" sz="2199" i="1" dirty="0"/>
              <a:t> </a:t>
            </a:r>
            <a:r>
              <a:rPr lang="nl-NL" sz="2199" i="1" dirty="0" err="1"/>
              <a:t>innovation</a:t>
            </a:r>
            <a:r>
              <a:rPr lang="nl-NL" sz="2199" i="1" dirty="0"/>
              <a:t> </a:t>
            </a:r>
            <a:r>
              <a:rPr lang="nl-NL" sz="2199" i="1" dirty="0" err="1"/>
              <a:t>strategy</a:t>
            </a:r>
            <a:r>
              <a:rPr lang="nl-NL" sz="2199" i="1" dirty="0"/>
              <a:t> </a:t>
            </a:r>
            <a:r>
              <a:rPr lang="nl-NL" sz="2199" i="1" dirty="0" err="1"/>
              <a:t>for</a:t>
            </a:r>
            <a:r>
              <a:rPr lang="nl-NL" sz="2199" i="1" dirty="0"/>
              <a:t> </a:t>
            </a:r>
            <a:r>
              <a:rPr lang="nl-NL" sz="2199" i="1" dirty="0" err="1"/>
              <a:t>the</a:t>
            </a:r>
            <a:r>
              <a:rPr lang="nl-NL" sz="2199" i="1" dirty="0"/>
              <a:t> Netherlands</a:t>
            </a:r>
          </a:p>
          <a:p>
            <a:pPr marL="0" indent="0">
              <a:buNone/>
            </a:pPr>
            <a:endParaRPr lang="nl-NL" dirty="0"/>
          </a:p>
          <a:p>
            <a:pPr marL="0" indent="0">
              <a:buNone/>
            </a:pPr>
            <a:r>
              <a:rPr lang="nl-NL" dirty="0" err="1" smtClean="0"/>
              <a:t>Process</a:t>
            </a:r>
            <a:r>
              <a:rPr lang="nl-NL" dirty="0" smtClean="0"/>
              <a:t>: </a:t>
            </a:r>
          </a:p>
          <a:p>
            <a:pPr marL="0" indent="0">
              <a:buNone/>
            </a:pPr>
            <a:r>
              <a:rPr lang="nl-NL" sz="2199" i="1" dirty="0"/>
              <a:t>Timeline of </a:t>
            </a:r>
            <a:r>
              <a:rPr lang="nl-NL" sz="2199" i="1" dirty="0" err="1"/>
              <a:t>about</a:t>
            </a:r>
            <a:r>
              <a:rPr lang="nl-NL" sz="2199" i="1" dirty="0"/>
              <a:t> 1 </a:t>
            </a:r>
            <a:r>
              <a:rPr lang="nl-NL" sz="2199" i="1" dirty="0" err="1"/>
              <a:t>year</a:t>
            </a:r>
            <a:r>
              <a:rPr lang="nl-NL" sz="2199" i="1" dirty="0"/>
              <a:t>, </a:t>
            </a:r>
            <a:r>
              <a:rPr lang="nl-NL" sz="2199" i="1" dirty="0" err="1"/>
              <a:t>many</a:t>
            </a:r>
            <a:r>
              <a:rPr lang="nl-NL" sz="2199" i="1" dirty="0"/>
              <a:t> stakeholder </a:t>
            </a:r>
            <a:r>
              <a:rPr lang="nl-NL" sz="2199" i="1" dirty="0" err="1"/>
              <a:t>discussions</a:t>
            </a:r>
            <a:r>
              <a:rPr lang="nl-NL" sz="2199" i="1" dirty="0"/>
              <a:t>, </a:t>
            </a:r>
            <a:r>
              <a:rPr lang="nl-NL" sz="2199" i="1" dirty="0" err="1"/>
              <a:t>ample</a:t>
            </a:r>
            <a:r>
              <a:rPr lang="nl-NL" sz="2199" i="1" dirty="0"/>
              <a:t> </a:t>
            </a:r>
            <a:r>
              <a:rPr lang="nl-NL" sz="2199" i="1" dirty="0" err="1"/>
              <a:t>opportunities</a:t>
            </a:r>
            <a:r>
              <a:rPr lang="nl-NL" sz="2199" i="1" dirty="0"/>
              <a:t> </a:t>
            </a:r>
          </a:p>
          <a:p>
            <a:pPr marL="0" indent="0">
              <a:buNone/>
            </a:pPr>
            <a:r>
              <a:rPr lang="nl-NL" sz="2199" i="1" dirty="0" err="1"/>
              <a:t>to</a:t>
            </a:r>
            <a:r>
              <a:rPr lang="nl-NL" sz="2199" i="1" dirty="0"/>
              <a:t> </a:t>
            </a:r>
            <a:r>
              <a:rPr lang="nl-NL" sz="2199" i="1" dirty="0" err="1"/>
              <a:t>provide</a:t>
            </a:r>
            <a:r>
              <a:rPr lang="nl-NL" sz="2199" i="1" dirty="0"/>
              <a:t> input</a:t>
            </a:r>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pic>
        <p:nvPicPr>
          <p:cNvPr id="4" name="Afbeelding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9648" y="1212125"/>
            <a:ext cx="2533610" cy="3584671"/>
          </a:xfrm>
          <a:prstGeom prst="rect">
            <a:avLst/>
          </a:prstGeom>
          <a:ln>
            <a:solidFill>
              <a:schemeClr val="tx2"/>
            </a:solidFill>
          </a:ln>
        </p:spPr>
      </p:pic>
      <p:pic>
        <p:nvPicPr>
          <p:cNvPr id="6" name="Afbeelding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3387" y="3343222"/>
            <a:ext cx="1785718" cy="2533413"/>
          </a:xfrm>
          <a:prstGeom prst="rect">
            <a:avLst/>
          </a:prstGeom>
          <a:ln>
            <a:solidFill>
              <a:schemeClr val="tx2"/>
            </a:solidFill>
          </a:ln>
        </p:spPr>
      </p:pic>
    </p:spTree>
    <p:extLst>
      <p:ext uri="{BB962C8B-B14F-4D97-AF65-F5344CB8AC3E}">
        <p14:creationId xmlns:p14="http://schemas.microsoft.com/office/powerpoint/2010/main" val="192362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1929" y="693409"/>
            <a:ext cx="1511774" cy="1099775"/>
          </a:xfrm>
          <a:prstGeom prst="rect">
            <a:avLst/>
          </a:prstGeom>
        </p:spPr>
      </p:pic>
      <p:sp>
        <p:nvSpPr>
          <p:cNvPr id="2" name="Titel 1"/>
          <p:cNvSpPr>
            <a:spLocks noGrp="1"/>
          </p:cNvSpPr>
          <p:nvPr>
            <p:ph type="title"/>
          </p:nvPr>
        </p:nvSpPr>
        <p:spPr>
          <a:xfrm>
            <a:off x="611841" y="528419"/>
            <a:ext cx="11171310" cy="1079719"/>
          </a:xfrm>
        </p:spPr>
        <p:txBody>
          <a:bodyPr/>
          <a:lstStyle/>
          <a:p>
            <a:r>
              <a:rPr lang="nl-NL" dirty="0" smtClean="0"/>
              <a:t>Innovation </a:t>
            </a:r>
            <a:r>
              <a:rPr lang="nl-NL" dirty="0" err="1" smtClean="0"/>
              <a:t>Roadmap</a:t>
            </a:r>
            <a:r>
              <a:rPr lang="nl-NL" dirty="0" smtClean="0"/>
              <a:t> </a:t>
            </a:r>
            <a:r>
              <a:rPr lang="nl-NL" dirty="0" err="1" smtClean="0"/>
              <a:t>for</a:t>
            </a:r>
            <a:r>
              <a:rPr lang="nl-NL" dirty="0" smtClean="0"/>
              <a:t> Hydrogen (2) – </a:t>
            </a:r>
            <a:r>
              <a:rPr lang="nl-NL" dirty="0" err="1" smtClean="0"/>
              <a:t>strategy</a:t>
            </a:r>
            <a:r>
              <a:rPr lang="nl-NL" dirty="0" smtClean="0"/>
              <a:t> </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
        <p:nvSpPr>
          <p:cNvPr id="7" name="Rechthoek 6"/>
          <p:cNvSpPr/>
          <p:nvPr/>
        </p:nvSpPr>
        <p:spPr>
          <a:xfrm>
            <a:off x="2568526" y="2164829"/>
            <a:ext cx="3342362" cy="1854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788" indent="-342788">
              <a:buFont typeface="+mj-lt"/>
              <a:buAutoNum type="arabicPeriod" startAt="2"/>
            </a:pPr>
            <a:r>
              <a:rPr lang="nl-NL" sz="1999" b="1" u="sng" dirty="0" err="1"/>
              <a:t>Demonstration</a:t>
            </a:r>
            <a:r>
              <a:rPr lang="nl-NL" sz="1999" b="1" dirty="0"/>
              <a:t> in practical </a:t>
            </a:r>
            <a:r>
              <a:rPr lang="nl-NL" sz="1999" b="1" dirty="0" err="1"/>
              <a:t>projects</a:t>
            </a:r>
            <a:r>
              <a:rPr lang="nl-NL" sz="1999" b="1" dirty="0"/>
              <a:t> </a:t>
            </a:r>
            <a:r>
              <a:rPr lang="nl-NL" sz="1999" b="1" dirty="0" err="1"/>
              <a:t>with</a:t>
            </a:r>
            <a:r>
              <a:rPr lang="nl-NL" sz="1999" b="1" dirty="0"/>
              <a:t> real-</a:t>
            </a:r>
            <a:r>
              <a:rPr lang="nl-NL" sz="1999" b="1" dirty="0" err="1"/>
              <a:t>world</a:t>
            </a:r>
            <a:r>
              <a:rPr lang="nl-NL" sz="1999" b="1" dirty="0"/>
              <a:t> </a:t>
            </a:r>
            <a:r>
              <a:rPr lang="nl-NL" sz="1999" b="1" dirty="0" err="1"/>
              <a:t>applications</a:t>
            </a:r>
            <a:r>
              <a:rPr lang="nl-NL" sz="1999" b="1" dirty="0"/>
              <a:t> (pilots, </a:t>
            </a:r>
            <a:r>
              <a:rPr lang="nl-NL" sz="1999" b="1" dirty="0" err="1"/>
              <a:t>demos</a:t>
            </a:r>
            <a:r>
              <a:rPr lang="nl-NL" sz="1999" b="1" dirty="0"/>
              <a:t>, </a:t>
            </a:r>
            <a:r>
              <a:rPr lang="nl-NL" sz="1999" b="1" dirty="0" err="1"/>
              <a:t>implementation</a:t>
            </a:r>
            <a:r>
              <a:rPr lang="nl-NL" sz="1999" b="1" dirty="0"/>
              <a:t>)</a:t>
            </a:r>
          </a:p>
        </p:txBody>
      </p:sp>
      <p:sp>
        <p:nvSpPr>
          <p:cNvPr id="8" name="Rechthoek 7"/>
          <p:cNvSpPr/>
          <p:nvPr/>
        </p:nvSpPr>
        <p:spPr>
          <a:xfrm>
            <a:off x="6107497" y="2164829"/>
            <a:ext cx="3342362" cy="1854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l-NL" sz="1999" b="1" dirty="0"/>
              <a:t>3. </a:t>
            </a:r>
            <a:r>
              <a:rPr lang="nl-NL" sz="1999" b="1" dirty="0" err="1"/>
              <a:t>Creating</a:t>
            </a:r>
            <a:r>
              <a:rPr lang="nl-NL" sz="1999" b="1" dirty="0"/>
              <a:t> </a:t>
            </a:r>
            <a:r>
              <a:rPr lang="nl-NL" sz="1999" b="1" dirty="0" err="1"/>
              <a:t>the</a:t>
            </a:r>
            <a:r>
              <a:rPr lang="nl-NL" sz="1999" b="1" dirty="0"/>
              <a:t> </a:t>
            </a:r>
            <a:r>
              <a:rPr lang="nl-NL" sz="1999" b="1" dirty="0" err="1"/>
              <a:t>required</a:t>
            </a:r>
            <a:endParaRPr lang="nl-NL" sz="1999" b="1" dirty="0"/>
          </a:p>
          <a:p>
            <a:r>
              <a:rPr lang="nl-NL" sz="1999" b="1" dirty="0"/>
              <a:t>    </a:t>
            </a:r>
            <a:r>
              <a:rPr lang="nl-NL" sz="1999" b="1" u="sng" dirty="0" err="1"/>
              <a:t>conditions</a:t>
            </a:r>
            <a:endParaRPr lang="nl-NL" sz="1999" b="1" u="sng" dirty="0"/>
          </a:p>
          <a:p>
            <a:endParaRPr lang="nl-NL" sz="1999" b="1" u="sng" dirty="0"/>
          </a:p>
          <a:p>
            <a:pPr marL="457052" indent="-457052">
              <a:buFont typeface="+mj-lt"/>
              <a:buAutoNum type="arabicPeriod" startAt="3"/>
            </a:pPr>
            <a:endParaRPr lang="nl-NL" sz="1999" b="1" dirty="0"/>
          </a:p>
          <a:p>
            <a:pPr marL="457052" indent="-457052">
              <a:buFont typeface="+mj-lt"/>
              <a:buAutoNum type="arabicPeriod" startAt="3"/>
            </a:pPr>
            <a:endParaRPr lang="nl-NL" sz="1999" b="1" dirty="0"/>
          </a:p>
        </p:txBody>
      </p:sp>
      <p:sp>
        <p:nvSpPr>
          <p:cNvPr id="9" name="Rechthoek 8"/>
          <p:cNvSpPr/>
          <p:nvPr/>
        </p:nvSpPr>
        <p:spPr>
          <a:xfrm>
            <a:off x="2568526" y="4206870"/>
            <a:ext cx="3342362" cy="1854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l-NL" sz="1999" b="1" dirty="0"/>
              <a:t>4. Research </a:t>
            </a:r>
            <a:r>
              <a:rPr lang="nl-NL" sz="1999" b="1" dirty="0" err="1"/>
              <a:t>for</a:t>
            </a:r>
            <a:r>
              <a:rPr lang="nl-NL" sz="1999" b="1" dirty="0"/>
              <a:t> </a:t>
            </a:r>
            <a:r>
              <a:rPr lang="nl-NL" sz="1999" b="1" dirty="0" err="1"/>
              <a:t>the</a:t>
            </a:r>
            <a:r>
              <a:rPr lang="nl-NL" sz="1999" b="1" dirty="0"/>
              <a:t> </a:t>
            </a:r>
          </a:p>
          <a:p>
            <a:r>
              <a:rPr lang="nl-NL" sz="1999" b="1" dirty="0"/>
              <a:t>    </a:t>
            </a:r>
            <a:r>
              <a:rPr lang="nl-NL" sz="1999" b="1" dirty="0" err="1"/>
              <a:t>longer</a:t>
            </a:r>
            <a:r>
              <a:rPr lang="nl-NL" sz="1999" b="1" dirty="0"/>
              <a:t> term </a:t>
            </a:r>
          </a:p>
          <a:p>
            <a:r>
              <a:rPr lang="nl-NL" sz="1999" b="1" dirty="0"/>
              <a:t>    </a:t>
            </a:r>
            <a:r>
              <a:rPr lang="nl-NL" sz="1999" b="1" u="sng" dirty="0"/>
              <a:t>(R&amp;D &gt; 2030)</a:t>
            </a:r>
          </a:p>
          <a:p>
            <a:endParaRPr lang="nl-NL" sz="1999" b="1" u="sng" dirty="0"/>
          </a:p>
        </p:txBody>
      </p:sp>
      <p:sp>
        <p:nvSpPr>
          <p:cNvPr id="10" name="Rechthoek 9"/>
          <p:cNvSpPr/>
          <p:nvPr/>
        </p:nvSpPr>
        <p:spPr>
          <a:xfrm>
            <a:off x="6107497" y="4206870"/>
            <a:ext cx="3342362" cy="1854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l-NL" sz="1999" b="1" dirty="0"/>
              <a:t>5. </a:t>
            </a:r>
            <a:r>
              <a:rPr lang="nl-NL" sz="1999" b="1" u="sng" dirty="0" err="1"/>
              <a:t>Supporting</a:t>
            </a:r>
            <a:r>
              <a:rPr lang="nl-NL" sz="1999" b="1" u="sng" dirty="0"/>
              <a:t> </a:t>
            </a:r>
            <a:r>
              <a:rPr lang="nl-NL" sz="1999" b="1" u="sng" dirty="0" err="1"/>
              <a:t>and</a:t>
            </a:r>
            <a:r>
              <a:rPr lang="nl-NL" sz="1999" b="1" u="sng" dirty="0"/>
              <a:t> </a:t>
            </a:r>
          </a:p>
          <a:p>
            <a:r>
              <a:rPr lang="nl-NL" sz="1999" b="1" dirty="0"/>
              <a:t>    </a:t>
            </a:r>
            <a:r>
              <a:rPr lang="nl-NL" sz="1999" b="1" u="sng" dirty="0" err="1"/>
              <a:t>accompanying</a:t>
            </a:r>
            <a:r>
              <a:rPr lang="nl-NL" sz="1999" b="1" u="sng" dirty="0"/>
              <a:t>   </a:t>
            </a:r>
          </a:p>
          <a:p>
            <a:r>
              <a:rPr lang="nl-NL" sz="1999" b="1" dirty="0"/>
              <a:t>    </a:t>
            </a:r>
            <a:r>
              <a:rPr lang="nl-NL" sz="1999" b="1" u="sng" dirty="0" err="1"/>
              <a:t>activities</a:t>
            </a:r>
            <a:r>
              <a:rPr lang="nl-NL" sz="1999" b="1" dirty="0"/>
              <a:t> </a:t>
            </a:r>
            <a:r>
              <a:rPr lang="nl-NL" sz="1999" b="1" dirty="0" err="1"/>
              <a:t>for</a:t>
            </a:r>
            <a:r>
              <a:rPr lang="nl-NL" sz="1999" b="1" dirty="0"/>
              <a:t> </a:t>
            </a:r>
          </a:p>
          <a:p>
            <a:r>
              <a:rPr lang="nl-NL" sz="1999" b="1" dirty="0"/>
              <a:t>    </a:t>
            </a:r>
            <a:r>
              <a:rPr lang="nl-NL" sz="1999" b="1" dirty="0" err="1"/>
              <a:t>implementation</a:t>
            </a:r>
            <a:endParaRPr lang="nl-NL" sz="1999" b="1" dirty="0"/>
          </a:p>
        </p:txBody>
      </p:sp>
      <p:sp>
        <p:nvSpPr>
          <p:cNvPr id="11" name="Rechthoek 10"/>
          <p:cNvSpPr/>
          <p:nvPr/>
        </p:nvSpPr>
        <p:spPr>
          <a:xfrm>
            <a:off x="2568527" y="1557280"/>
            <a:ext cx="6881332" cy="463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1"/>
            <a:r>
              <a:rPr lang="nl-NL" sz="1999" b="1" dirty="0"/>
              <a:t>               1.  </a:t>
            </a:r>
            <a:r>
              <a:rPr lang="nl-NL" sz="1999" b="1" dirty="0" err="1"/>
              <a:t>From</a:t>
            </a:r>
            <a:r>
              <a:rPr lang="nl-NL" sz="1999" b="1" dirty="0"/>
              <a:t> </a:t>
            </a:r>
            <a:r>
              <a:rPr lang="nl-NL" sz="1999" b="1" dirty="0" err="1"/>
              <a:t>vision</a:t>
            </a:r>
            <a:r>
              <a:rPr lang="nl-NL" sz="1999" b="1" dirty="0"/>
              <a:t> </a:t>
            </a:r>
            <a:r>
              <a:rPr lang="nl-NL" sz="1999" b="1" dirty="0" err="1"/>
              <a:t>to</a:t>
            </a:r>
            <a:r>
              <a:rPr lang="nl-NL" sz="1999" b="1" dirty="0"/>
              <a:t> </a:t>
            </a:r>
            <a:r>
              <a:rPr lang="nl-NL" sz="1999" b="1" u="sng" dirty="0"/>
              <a:t>policy making</a:t>
            </a:r>
            <a:r>
              <a:rPr lang="nl-NL" sz="1999" b="1" dirty="0"/>
              <a:t>       </a:t>
            </a:r>
          </a:p>
        </p:txBody>
      </p:sp>
      <p:cxnSp>
        <p:nvCxnSpPr>
          <p:cNvPr id="12" name="Rechte verbindingslijn met pijl 11"/>
          <p:cNvCxnSpPr/>
          <p:nvPr/>
        </p:nvCxnSpPr>
        <p:spPr>
          <a:xfrm>
            <a:off x="5779816" y="3748592"/>
            <a:ext cx="458756" cy="0"/>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p:nvPr/>
        </p:nvCxnSpPr>
        <p:spPr>
          <a:xfrm>
            <a:off x="5779816" y="4396495"/>
            <a:ext cx="458756" cy="0"/>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p:cNvCxnSpPr/>
          <p:nvPr/>
        </p:nvCxnSpPr>
        <p:spPr>
          <a:xfrm>
            <a:off x="9191538" y="3778402"/>
            <a:ext cx="0" cy="61809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p:nvPr/>
        </p:nvCxnSpPr>
        <p:spPr>
          <a:xfrm>
            <a:off x="2856484" y="3778402"/>
            <a:ext cx="0" cy="61809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p:nvPr/>
        </p:nvCxnSpPr>
        <p:spPr>
          <a:xfrm>
            <a:off x="2856484" y="1762703"/>
            <a:ext cx="0" cy="61809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p:cNvCxnSpPr/>
          <p:nvPr/>
        </p:nvCxnSpPr>
        <p:spPr>
          <a:xfrm>
            <a:off x="9191538" y="1804882"/>
            <a:ext cx="0" cy="61809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p:nvPr/>
        </p:nvCxnSpPr>
        <p:spPr>
          <a:xfrm>
            <a:off x="5816399" y="3825058"/>
            <a:ext cx="380212" cy="454566"/>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1" name="Afbeelding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948" y="1655303"/>
            <a:ext cx="2282590" cy="2637568"/>
          </a:xfrm>
          <a:prstGeom prst="rect">
            <a:avLst/>
          </a:prstGeom>
        </p:spPr>
      </p:pic>
      <p:sp>
        <p:nvSpPr>
          <p:cNvPr id="22" name="Ovale toelichting 21"/>
          <p:cNvSpPr/>
          <p:nvPr/>
        </p:nvSpPr>
        <p:spPr>
          <a:xfrm>
            <a:off x="9587478" y="2071750"/>
            <a:ext cx="2328095" cy="1511774"/>
          </a:xfrm>
          <a:prstGeom prst="wedgeEllipseCallout">
            <a:avLst>
              <a:gd name="adj1" fmla="val -53461"/>
              <a:gd name="adj2" fmla="val -27903"/>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
        <p:nvSpPr>
          <p:cNvPr id="23" name="Tekstvak 22"/>
          <p:cNvSpPr txBox="1"/>
          <p:nvPr/>
        </p:nvSpPr>
        <p:spPr>
          <a:xfrm>
            <a:off x="9767453" y="2321292"/>
            <a:ext cx="1968148" cy="1107708"/>
          </a:xfrm>
          <a:prstGeom prst="rect">
            <a:avLst/>
          </a:prstGeom>
          <a:noFill/>
        </p:spPr>
        <p:txBody>
          <a:bodyPr wrap="square" lIns="0" tIns="0" rIns="0" bIns="0" rtlCol="0">
            <a:spAutoFit/>
          </a:bodyPr>
          <a:lstStyle/>
          <a:p>
            <a:pPr algn="ctr"/>
            <a:r>
              <a:rPr lang="nl-NL" sz="1799" dirty="0"/>
              <a:t>Policy, </a:t>
            </a:r>
            <a:r>
              <a:rPr lang="nl-NL" sz="1799" dirty="0" err="1"/>
              <a:t>legislation</a:t>
            </a:r>
            <a:r>
              <a:rPr lang="nl-NL" sz="1799" dirty="0"/>
              <a:t>, </a:t>
            </a:r>
            <a:r>
              <a:rPr lang="nl-NL" sz="1799" dirty="0" err="1"/>
              <a:t>infrastructure</a:t>
            </a:r>
            <a:r>
              <a:rPr lang="nl-NL" sz="1799" dirty="0"/>
              <a:t>, </a:t>
            </a:r>
            <a:r>
              <a:rPr lang="nl-NL" sz="1799" dirty="0" err="1"/>
              <a:t>safety</a:t>
            </a:r>
            <a:r>
              <a:rPr lang="nl-NL" sz="1799" dirty="0"/>
              <a:t>, </a:t>
            </a:r>
            <a:r>
              <a:rPr lang="nl-NL" sz="1799" dirty="0" err="1"/>
              <a:t>standards</a:t>
            </a:r>
            <a:r>
              <a:rPr lang="nl-NL" sz="1799" dirty="0"/>
              <a:t>, </a:t>
            </a:r>
            <a:r>
              <a:rPr lang="nl-NL" sz="1799" dirty="0" err="1"/>
              <a:t>quality</a:t>
            </a:r>
            <a:r>
              <a:rPr lang="nl-NL" sz="1799" dirty="0"/>
              <a:t> issues </a:t>
            </a:r>
          </a:p>
        </p:txBody>
      </p:sp>
      <p:pic>
        <p:nvPicPr>
          <p:cNvPr id="25" name="Afbeelding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216" y="4484562"/>
            <a:ext cx="2257007" cy="1506307"/>
          </a:xfrm>
          <a:prstGeom prst="rect">
            <a:avLst/>
          </a:prstGeom>
        </p:spPr>
      </p:pic>
      <p:sp>
        <p:nvSpPr>
          <p:cNvPr id="26" name="Ovale toelichting 25"/>
          <p:cNvSpPr/>
          <p:nvPr/>
        </p:nvSpPr>
        <p:spPr>
          <a:xfrm>
            <a:off x="9623474" y="4364860"/>
            <a:ext cx="2328095" cy="1511774"/>
          </a:xfrm>
          <a:prstGeom prst="wedgeEllipseCallout">
            <a:avLst>
              <a:gd name="adj1" fmla="val -53461"/>
              <a:gd name="adj2" fmla="val -27903"/>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
        <p:nvSpPr>
          <p:cNvPr id="27" name="Tekstvak 26"/>
          <p:cNvSpPr txBox="1"/>
          <p:nvPr/>
        </p:nvSpPr>
        <p:spPr>
          <a:xfrm>
            <a:off x="9803446" y="4580155"/>
            <a:ext cx="1968148" cy="1107708"/>
          </a:xfrm>
          <a:prstGeom prst="rect">
            <a:avLst/>
          </a:prstGeom>
          <a:noFill/>
        </p:spPr>
        <p:txBody>
          <a:bodyPr wrap="square" lIns="0" tIns="0" rIns="0" bIns="0" rtlCol="0">
            <a:spAutoFit/>
          </a:bodyPr>
          <a:lstStyle/>
          <a:p>
            <a:pPr algn="ctr"/>
            <a:r>
              <a:rPr lang="nl-NL" sz="1799" dirty="0" err="1"/>
              <a:t>workforce</a:t>
            </a:r>
            <a:r>
              <a:rPr lang="nl-NL" sz="1799" dirty="0"/>
              <a:t>, </a:t>
            </a:r>
            <a:r>
              <a:rPr lang="nl-NL" sz="1799" dirty="0" err="1"/>
              <a:t>education</a:t>
            </a:r>
            <a:r>
              <a:rPr lang="nl-NL" sz="1799" dirty="0"/>
              <a:t>, training, </a:t>
            </a:r>
            <a:r>
              <a:rPr lang="nl-NL" sz="1799" dirty="0" err="1"/>
              <a:t>communication</a:t>
            </a:r>
            <a:r>
              <a:rPr lang="nl-NL" sz="1799" dirty="0"/>
              <a:t>, </a:t>
            </a:r>
            <a:r>
              <a:rPr lang="nl-NL" sz="1799" dirty="0" err="1"/>
              <a:t>acceptance</a:t>
            </a:r>
            <a:endParaRPr lang="nl-NL" sz="1799" dirty="0"/>
          </a:p>
        </p:txBody>
      </p:sp>
    </p:spTree>
    <p:extLst>
      <p:ext uri="{BB962C8B-B14F-4D97-AF65-F5344CB8AC3E}">
        <p14:creationId xmlns:p14="http://schemas.microsoft.com/office/powerpoint/2010/main" val="173552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2774" y="2549030"/>
            <a:ext cx="5903118" cy="1469642"/>
          </a:xfrm>
        </p:spPr>
        <p:txBody>
          <a:bodyPr/>
          <a:lstStyle/>
          <a:p>
            <a:r>
              <a:rPr lang="nl-NL" dirty="0"/>
              <a:t>3</a:t>
            </a:r>
            <a:r>
              <a:rPr lang="nl-NL" dirty="0" smtClean="0"/>
              <a:t>. </a:t>
            </a:r>
            <a:r>
              <a:rPr lang="nl-NL" dirty="0" err="1" smtClean="0"/>
              <a:t>Plans</a:t>
            </a:r>
            <a:r>
              <a:rPr lang="nl-NL" dirty="0" smtClean="0"/>
              <a:t/>
            </a:r>
            <a:br>
              <a:rPr lang="nl-NL" dirty="0" smtClean="0"/>
            </a:br>
            <a:r>
              <a:rPr lang="nl-NL" dirty="0" smtClean="0"/>
              <a:t>99 </a:t>
            </a:r>
            <a:r>
              <a:rPr lang="nl-NL" dirty="0" err="1" smtClean="0"/>
              <a:t>balloons</a:t>
            </a:r>
            <a:r>
              <a:rPr lang="nl-NL" dirty="0" smtClean="0"/>
              <a:t>…</a:t>
            </a: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3" name="Afbeelding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5840" y="1317128"/>
            <a:ext cx="6408170" cy="4272112"/>
          </a:xfrm>
          <a:prstGeom prst="rect">
            <a:avLst/>
          </a:prstGeom>
        </p:spPr>
      </p:pic>
    </p:spTree>
    <p:extLst>
      <p:ext uri="{BB962C8B-B14F-4D97-AF65-F5344CB8AC3E}">
        <p14:creationId xmlns:p14="http://schemas.microsoft.com/office/powerpoint/2010/main" val="1889012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FA1342CA-EF98-40E4-8C48-9841FA5AFFAF}"/>
              </a:ext>
            </a:extLst>
          </p:cNvPr>
          <p:cNvSpPr>
            <a:spLocks noGrp="1"/>
          </p:cNvSpPr>
          <p:nvPr>
            <p:ph type="title"/>
          </p:nvPr>
        </p:nvSpPr>
        <p:spPr>
          <a:xfrm>
            <a:off x="611841" y="528419"/>
            <a:ext cx="8457797" cy="668914"/>
          </a:xfrm>
        </p:spPr>
        <p:txBody>
          <a:bodyPr/>
          <a:lstStyle/>
          <a:p>
            <a:r>
              <a:rPr lang="nl-NL" dirty="0" err="1"/>
              <a:t>Plans</a:t>
            </a:r>
            <a:r>
              <a:rPr lang="nl-NL" dirty="0"/>
              <a:t> </a:t>
            </a:r>
            <a:r>
              <a:rPr lang="nl-NL" dirty="0" err="1"/>
              <a:t>for</a:t>
            </a:r>
            <a:r>
              <a:rPr lang="nl-NL" dirty="0"/>
              <a:t> </a:t>
            </a:r>
            <a:r>
              <a:rPr lang="nl-NL" dirty="0" err="1"/>
              <a:t>projects</a:t>
            </a:r>
            <a:r>
              <a:rPr lang="nl-NL" dirty="0"/>
              <a:t>: 99 </a:t>
            </a:r>
            <a:r>
              <a:rPr lang="nl-NL" dirty="0" err="1"/>
              <a:t>and</a:t>
            </a:r>
            <a:r>
              <a:rPr lang="nl-NL" dirty="0"/>
              <a:t> </a:t>
            </a:r>
            <a:r>
              <a:rPr lang="nl-NL" dirty="0" err="1"/>
              <a:t>still</a:t>
            </a:r>
            <a:r>
              <a:rPr lang="nl-NL" dirty="0"/>
              <a:t> </a:t>
            </a:r>
            <a:r>
              <a:rPr lang="nl-NL" dirty="0" err="1" smtClean="0"/>
              <a:t>counting</a:t>
            </a:r>
            <a:r>
              <a:rPr lang="nl-NL" dirty="0" smtClean="0"/>
              <a:t>… </a:t>
            </a:r>
            <a:endParaRPr lang="nl-NL" dirty="0"/>
          </a:p>
        </p:txBody>
      </p:sp>
      <mc:AlternateContent xmlns:mc="http://schemas.openxmlformats.org/markup-compatibility/2006">
        <mc:Choice xmlns="" xmlns:psuz="http://schemas.microsoft.com/office/powerpoint/2016/summaryzoom" Requires="psuz">
          <p:graphicFrame>
            <p:nvGraphicFramePr>
              <p:cNvPr id="5" name="Overzichtzoom 4">
                <a:extLst>
                  <a:ext uri="{FF2B5EF4-FFF2-40B4-BE49-F238E27FC236}">
                    <a16:creationId xmlns:a16="http://schemas.microsoft.com/office/drawing/2014/main" id="{0DED748B-4596-4B78-8B3D-A752A30CF2D9}"/>
                  </a:ext>
                </a:extLst>
              </p:cNvPr>
              <p:cNvGraphicFramePr>
                <a:graphicFrameLocks noChangeAspect="1"/>
              </p:cNvGraphicFramePr>
              <p:nvPr>
                <p:extLst>
                  <p:ext uri="{D42A27DB-BD31-4B8C-83A1-F6EECF244321}">
                    <p14:modId xmlns:p14="http://schemas.microsoft.com/office/powerpoint/2010/main" val="2874531495"/>
                  </p:ext>
                </p:extLst>
              </p:nvPr>
            </p:nvGraphicFramePr>
            <p:xfrm>
              <a:off x="192931" y="1052736"/>
              <a:ext cx="11209815" cy="5277600"/>
            </p:xfrm>
            <a:graphic>
              <a:graphicData uri="http://schemas.microsoft.com/office/powerpoint/2016/summaryzoom">
                <psuz:summaryZm>
                  <psuz:summaryZmObj sectionId="{19E7801D-44B9-4FAF-A443-77AA2F649F85}">
                    <psuz:zmPr id="{DFDFC3ED-5E98-41EC-847F-2FAFE4564582}" transitionDur="1000">
                      <p166:blipFill xmlns:p166="http://schemas.microsoft.com/office/powerpoint/2016/6/main">
                        <a:blip r:embed="rId2"/>
                        <a:stretch>
                          <a:fillRect/>
                        </a:stretch>
                      </p166:blipFill>
                      <p166:spPr xmlns:p166="http://schemas.microsoft.com/office/powerpoint/2016/6/main">
                        <a:xfrm>
                          <a:off x="418655" y="416684"/>
                          <a:ext cx="2522208" cy="1418372"/>
                        </a:xfrm>
                        <a:prstGeom prst="rect">
                          <a:avLst/>
                        </a:prstGeom>
                        <a:ln w="3175">
                          <a:solidFill>
                            <a:prstClr val="ltGray"/>
                          </a:solidFill>
                        </a:ln>
                      </p166:spPr>
                    </psuz:zmPr>
                  </psuz:summaryZmObj>
                  <psuz:summaryZmObj sectionId="{56CADF61-8E07-494F-A7D8-DE80797DFCD5}">
                    <psuz:zmPr id="{228DE6D5-1AAD-414D-B948-472F9A9BFC0C}" transitionDur="1000">
                      <p166:blipFill xmlns:p166="http://schemas.microsoft.com/office/powerpoint/2016/6/main">
                        <a:blip r:embed="rId3"/>
                        <a:stretch>
                          <a:fillRect/>
                        </a:stretch>
                      </p166:blipFill>
                      <p166:spPr xmlns:p166="http://schemas.microsoft.com/office/powerpoint/2016/6/main">
                        <a:xfrm>
                          <a:off x="3035421" y="416684"/>
                          <a:ext cx="2522208" cy="1418372"/>
                        </a:xfrm>
                        <a:prstGeom prst="rect">
                          <a:avLst/>
                        </a:prstGeom>
                        <a:ln w="3175">
                          <a:solidFill>
                            <a:prstClr val="ltGray"/>
                          </a:solidFill>
                        </a:ln>
                      </p166:spPr>
                    </psuz:zmPr>
                  </psuz:summaryZmObj>
                  <psuz:summaryZmObj sectionId="{697080A7-E7BD-42F7-8A61-3B7163A782E0}">
                    <psuz:zmPr id="{9EE2319B-B543-408D-98DC-F924DC480FBC}" transitionDur="1000">
                      <p166:blipFill xmlns:p166="http://schemas.microsoft.com/office/powerpoint/2016/6/main">
                        <a:blip r:embed="rId4"/>
                        <a:stretch>
                          <a:fillRect/>
                        </a:stretch>
                      </p166:blipFill>
                      <p166:spPr xmlns:p166="http://schemas.microsoft.com/office/powerpoint/2016/6/main">
                        <a:xfrm>
                          <a:off x="5652187" y="416684"/>
                          <a:ext cx="2522208" cy="1418372"/>
                        </a:xfrm>
                        <a:prstGeom prst="rect">
                          <a:avLst/>
                        </a:prstGeom>
                        <a:ln w="3175">
                          <a:solidFill>
                            <a:prstClr val="ltGray"/>
                          </a:solidFill>
                        </a:ln>
                      </p166:spPr>
                    </psuz:zmPr>
                  </psuz:summaryZmObj>
                  <psuz:summaryZmObj sectionId="{0B0B9C33-FEA8-4E6C-AA13-A125CB43ABED}">
                    <psuz:zmPr id="{10330B45-E90B-4428-8E1A-1D1B66031BB4}" transitionDur="1000">
                      <p166:blipFill xmlns:p166="http://schemas.microsoft.com/office/powerpoint/2016/6/main">
                        <a:blip r:embed="rId5"/>
                        <a:stretch>
                          <a:fillRect/>
                        </a:stretch>
                      </p166:blipFill>
                      <p166:spPr xmlns:p166="http://schemas.microsoft.com/office/powerpoint/2016/6/main">
                        <a:xfrm>
                          <a:off x="8268953" y="416684"/>
                          <a:ext cx="2522208" cy="1418372"/>
                        </a:xfrm>
                        <a:prstGeom prst="rect">
                          <a:avLst/>
                        </a:prstGeom>
                        <a:ln w="3175">
                          <a:solidFill>
                            <a:prstClr val="ltGray"/>
                          </a:solidFill>
                        </a:ln>
                      </p166:spPr>
                    </psuz:zmPr>
                  </psuz:summaryZmObj>
                  <psuz:summaryZmObj sectionId="{08F4A113-EBC1-4B67-9538-DC144D781CDD}">
                    <psuz:zmPr id="{54212FB2-9D48-42DF-BAA5-C1E0DC7893D4}" transitionDur="1000">
                      <p166:blipFill xmlns:p166="http://schemas.microsoft.com/office/powerpoint/2016/6/main">
                        <a:blip r:embed="rId6"/>
                        <a:stretch>
                          <a:fillRect/>
                        </a:stretch>
                      </p166:blipFill>
                      <p166:spPr xmlns:p166="http://schemas.microsoft.com/office/powerpoint/2016/6/main">
                        <a:xfrm>
                          <a:off x="418655" y="1929614"/>
                          <a:ext cx="2522208" cy="1418372"/>
                        </a:xfrm>
                        <a:prstGeom prst="rect">
                          <a:avLst/>
                        </a:prstGeom>
                        <a:ln w="3175">
                          <a:solidFill>
                            <a:prstClr val="ltGray"/>
                          </a:solidFill>
                        </a:ln>
                      </p166:spPr>
                    </psuz:zmPr>
                  </psuz:summaryZmObj>
                  <psuz:summaryZmObj sectionId="{551AA9E2-DC70-4598-AB38-67152FCBE19C}">
                    <psuz:zmPr id="{0F67D0C9-28ED-4B79-BD7E-B952DD7C2A43}" transitionDur="1000">
                      <p166:blipFill xmlns:p166="http://schemas.microsoft.com/office/powerpoint/2016/6/main">
                        <a:blip r:embed="rId7"/>
                        <a:stretch>
                          <a:fillRect/>
                        </a:stretch>
                      </p166:blipFill>
                      <p166:spPr xmlns:p166="http://schemas.microsoft.com/office/powerpoint/2016/6/main">
                        <a:xfrm>
                          <a:off x="3035421" y="1929614"/>
                          <a:ext cx="2522208" cy="1418372"/>
                        </a:xfrm>
                        <a:prstGeom prst="rect">
                          <a:avLst/>
                        </a:prstGeom>
                        <a:ln w="3175">
                          <a:solidFill>
                            <a:prstClr val="ltGray"/>
                          </a:solidFill>
                        </a:ln>
                      </p166:spPr>
                    </psuz:zmPr>
                  </psuz:summaryZmObj>
                  <psuz:summaryZmObj sectionId="{696633B9-41C8-4606-B25A-793367DBB1E1}">
                    <psuz:zmPr id="{611FB80D-B5CA-4CB3-A22D-1A56849A2714}" transitionDur="1000">
                      <p166:blipFill xmlns:p166="http://schemas.microsoft.com/office/powerpoint/2016/6/main">
                        <a:blip r:embed="rId8"/>
                        <a:stretch>
                          <a:fillRect/>
                        </a:stretch>
                      </p166:blipFill>
                      <p166:spPr xmlns:p166="http://schemas.microsoft.com/office/powerpoint/2016/6/main">
                        <a:xfrm>
                          <a:off x="5652187" y="1929614"/>
                          <a:ext cx="2522208" cy="1418372"/>
                        </a:xfrm>
                        <a:prstGeom prst="rect">
                          <a:avLst/>
                        </a:prstGeom>
                        <a:ln w="3175">
                          <a:solidFill>
                            <a:prstClr val="ltGray"/>
                          </a:solidFill>
                        </a:ln>
                      </p166:spPr>
                    </psuz:zmPr>
                  </psuz:summaryZmObj>
                  <psuz:summaryZmObj sectionId="{06053462-8974-4DB5-8E10-3C20075FCE8C}">
                    <psuz:zmPr id="{E9EBF746-8CFA-4434-9188-810F6EF8CA17}" transitionDur="1000">
                      <p166:blipFill xmlns:p166="http://schemas.microsoft.com/office/powerpoint/2016/6/main">
                        <a:blip r:embed="rId9"/>
                        <a:stretch>
                          <a:fillRect/>
                        </a:stretch>
                      </p166:blipFill>
                      <p166:spPr xmlns:p166="http://schemas.microsoft.com/office/powerpoint/2016/6/main">
                        <a:xfrm>
                          <a:off x="8268953" y="1929614"/>
                          <a:ext cx="2522208" cy="1418372"/>
                        </a:xfrm>
                        <a:prstGeom prst="rect">
                          <a:avLst/>
                        </a:prstGeom>
                        <a:ln w="3175">
                          <a:solidFill>
                            <a:prstClr val="ltGray"/>
                          </a:solidFill>
                        </a:ln>
                      </p166:spPr>
                    </psuz:zmPr>
                  </psuz:summaryZmObj>
                  <psuz:summaryZmObj sectionId="{20F8BF9C-9E5F-4E4F-AD74-F4808677BF26}">
                    <psuz:zmPr id="{BFD2BF7B-FA0A-425A-810E-61706D3B65BD}" transitionDur="1000">
                      <p166:blipFill xmlns:p166="http://schemas.microsoft.com/office/powerpoint/2016/6/main">
                        <a:blip r:embed="rId10"/>
                        <a:stretch>
                          <a:fillRect/>
                        </a:stretch>
                      </p166:blipFill>
                      <p166:spPr xmlns:p166="http://schemas.microsoft.com/office/powerpoint/2016/6/main">
                        <a:xfrm>
                          <a:off x="418655" y="3442544"/>
                          <a:ext cx="2522208" cy="1418372"/>
                        </a:xfrm>
                        <a:prstGeom prst="rect">
                          <a:avLst/>
                        </a:prstGeom>
                        <a:ln w="3175">
                          <a:solidFill>
                            <a:prstClr val="ltGray"/>
                          </a:solidFill>
                        </a:ln>
                      </p166:spPr>
                    </psuz:zmPr>
                  </psuz:summaryZmObj>
                  <psuz:summaryZmObj sectionId="{2F637DC2-B3FF-4A28-8923-1D6B02370649}">
                    <psuz:zmPr id="{DB1D5A12-80F6-424A-980A-5F51C0EF6172}" transitionDur="1000">
                      <p166:blipFill xmlns:p166="http://schemas.microsoft.com/office/powerpoint/2016/6/main">
                        <a:blip r:embed="rId11"/>
                        <a:stretch>
                          <a:fillRect/>
                        </a:stretch>
                      </p166:blipFill>
                      <p166:spPr xmlns:p166="http://schemas.microsoft.com/office/powerpoint/2016/6/main">
                        <a:xfrm>
                          <a:off x="3035421" y="3442544"/>
                          <a:ext cx="2522208" cy="1418372"/>
                        </a:xfrm>
                        <a:prstGeom prst="rect">
                          <a:avLst/>
                        </a:prstGeom>
                        <a:ln w="3175">
                          <a:solidFill>
                            <a:prstClr val="ltGray"/>
                          </a:solidFill>
                        </a:ln>
                      </p166:spPr>
                    </psuz:zmPr>
                  </psuz:summaryZmObj>
                  <psuz:summaryZmObj sectionId="{D4735C8E-4545-4684-AAEA-7AFFBF47B1CF}">
                    <psuz:zmPr id="{444156F2-7067-4C94-850D-E9673256ECAC}" transitionDur="1000">
                      <p166:blipFill xmlns:p166="http://schemas.microsoft.com/office/powerpoint/2016/6/main">
                        <a:blip r:embed="rId12"/>
                        <a:stretch>
                          <a:fillRect/>
                        </a:stretch>
                      </p166:blipFill>
                      <p166:spPr xmlns:p166="http://schemas.microsoft.com/office/powerpoint/2016/6/main">
                        <a:xfrm>
                          <a:off x="5652187" y="3442544"/>
                          <a:ext cx="2522208" cy="1418372"/>
                        </a:xfrm>
                        <a:prstGeom prst="rect">
                          <a:avLst/>
                        </a:prstGeom>
                        <a:ln w="3175">
                          <a:solidFill>
                            <a:prstClr val="ltGray"/>
                          </a:solidFill>
                        </a:ln>
                      </p166:spPr>
                    </psuz:zmPr>
                  </psuz:summaryZmObj>
                  <psuz:summaryZmObj sectionId="{A4D2B3F1-56CE-48DD-850A-0BC3B9E8F701}">
                    <psuz:zmPr id="{0C1DE807-C3A6-46A3-84F4-5840198DDF95}" transitionDur="1000">
                      <p166:blipFill xmlns:p166="http://schemas.microsoft.com/office/powerpoint/2016/6/main">
                        <a:blip r:embed="rId13"/>
                        <a:stretch>
                          <a:fillRect/>
                        </a:stretch>
                      </p166:blipFill>
                      <p166:spPr xmlns:p166="http://schemas.microsoft.com/office/powerpoint/2016/6/main">
                        <a:xfrm>
                          <a:off x="8268953" y="3442544"/>
                          <a:ext cx="2522208" cy="1418372"/>
                        </a:xfrm>
                        <a:prstGeom prst="rect">
                          <a:avLst/>
                        </a:prstGeom>
                        <a:ln w="3175">
                          <a:solidFill>
                            <a:prstClr val="ltGray"/>
                          </a:solidFill>
                        </a:ln>
                      </p166:spPr>
                    </psuz:zmPr>
                  </psuz:summaryZmObj>
                  <psuz:gridLayout/>
                </psuz:summaryZm>
              </a:graphicData>
            </a:graphic>
          </p:graphicFrame>
        </mc:Choice>
        <mc:Fallback>
          <p:grpSp>
            <p:nvGrpSpPr>
              <p:cNvPr id="5" name="Overzichtzoom 4">
                <a:extLst>
                  <a:ext uri="{FF2B5EF4-FFF2-40B4-BE49-F238E27FC236}">
                    <a16:creationId xmlns="" xmlns:a16="http://schemas.microsoft.com/office/drawing/2014/main" id="{0DED748B-4596-4B78-8B3D-A752A30CF2D9}"/>
                  </a:ext>
                </a:extLst>
              </p:cNvPr>
              <p:cNvGrpSpPr>
                <a:grpSpLocks noGrp="1" noUngrp="1" noRot="1" noChangeAspect="1" noMove="1" noResize="1"/>
              </p:cNvGrpSpPr>
              <p:nvPr/>
            </p:nvGrpSpPr>
            <p:grpSpPr>
              <a:xfrm>
                <a:off x="192882" y="1053355"/>
                <a:ext cx="11206897" cy="5276226"/>
                <a:chOff x="192931" y="1052736"/>
                <a:chExt cx="11209815" cy="5277600"/>
              </a:xfrm>
            </p:grpSpPr>
            <p:pic>
              <p:nvPicPr>
                <p:cNvPr id="4" name="Afbeelding 4">
                  <a:hlinkClick r:id="rId14"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611586" y="1469420"/>
                  <a:ext cx="2522208" cy="1418372"/>
                </a:xfrm>
                <a:prstGeom prst="rect">
                  <a:avLst/>
                </a:prstGeom>
                <a:ln w="3175">
                  <a:solidFill>
                    <a:prstClr val="ltGray"/>
                  </a:solidFill>
                </a:ln>
              </p:spPr>
            </p:pic>
            <p:pic>
              <p:nvPicPr>
                <p:cNvPr id="6" name="Afbeelding 6">
                  <a:hlinkClick r:id="rId16"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3228352" y="1469420"/>
                  <a:ext cx="2522208" cy="1418372"/>
                </a:xfrm>
                <a:prstGeom prst="rect">
                  <a:avLst/>
                </a:prstGeom>
                <a:ln w="3175">
                  <a:solidFill>
                    <a:prstClr val="ltGray"/>
                  </a:solidFill>
                </a:ln>
              </p:spPr>
            </p:pic>
            <p:pic>
              <p:nvPicPr>
                <p:cNvPr id="7" name="Afbeelding 7">
                  <a:hlinkClick r:id="rId18"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5845118" y="1469420"/>
                  <a:ext cx="2522208" cy="1418372"/>
                </a:xfrm>
                <a:prstGeom prst="rect">
                  <a:avLst/>
                </a:prstGeom>
                <a:ln w="3175">
                  <a:solidFill>
                    <a:prstClr val="ltGray"/>
                  </a:solidFill>
                </a:ln>
              </p:spPr>
            </p:pic>
            <p:pic>
              <p:nvPicPr>
                <p:cNvPr id="8" name="Afbeelding 8">
                  <a:hlinkClick r:id="rId20" action="ppaction://hlinksldjump"/>
                </p:cNvPr>
                <p:cNvPicPr>
                  <a:picLocks noSelect="1" noRot="1" noChangeAspect="1" noMove="1" noResize="1" noEditPoints="1" noAdjustHandles="1" noChangeArrowheads="1" noChangeShapeType="1"/>
                </p:cNvPicPr>
                <p:nvPr/>
              </p:nvPicPr>
              <p:blipFill>
                <a:blip r:embed="rId21"/>
                <a:stretch>
                  <a:fillRect/>
                </a:stretch>
              </p:blipFill>
              <p:spPr>
                <a:xfrm>
                  <a:off x="8461884" y="1469420"/>
                  <a:ext cx="2522208" cy="1418372"/>
                </a:xfrm>
                <a:prstGeom prst="rect">
                  <a:avLst/>
                </a:prstGeom>
                <a:ln w="3175">
                  <a:solidFill>
                    <a:prstClr val="ltGray"/>
                  </a:solidFill>
                </a:ln>
              </p:spPr>
            </p:pic>
            <p:pic>
              <p:nvPicPr>
                <p:cNvPr id="9" name="Afbeelding 9">
                  <a:hlinkClick r:id="rId22" action="ppaction://hlinksldjump"/>
                </p:cNvPr>
                <p:cNvPicPr>
                  <a:picLocks noSelect="1" noRot="1" noChangeAspect="1" noMove="1" noResize="1" noEditPoints="1" noAdjustHandles="1" noChangeArrowheads="1" noChangeShapeType="1"/>
                </p:cNvPicPr>
                <p:nvPr/>
              </p:nvPicPr>
              <p:blipFill>
                <a:blip r:embed="rId23"/>
                <a:stretch>
                  <a:fillRect/>
                </a:stretch>
              </p:blipFill>
              <p:spPr>
                <a:xfrm>
                  <a:off x="611586" y="2982350"/>
                  <a:ext cx="2522208" cy="1418372"/>
                </a:xfrm>
                <a:prstGeom prst="rect">
                  <a:avLst/>
                </a:prstGeom>
                <a:ln w="3175">
                  <a:solidFill>
                    <a:prstClr val="ltGray"/>
                  </a:solidFill>
                </a:ln>
              </p:spPr>
            </p:pic>
            <p:pic>
              <p:nvPicPr>
                <p:cNvPr id="10" name="Afbeelding 10">
                  <a:hlinkClick r:id="" action="ppaction://noaction"/>
                </p:cNvPr>
                <p:cNvPicPr>
                  <a:picLocks noSelect="1" noRot="1" noChangeAspect="1" noMove="1" noResize="1" noEditPoints="1" noAdjustHandles="1" noChangeArrowheads="1" noChangeShapeType="1"/>
                </p:cNvPicPr>
                <p:nvPr/>
              </p:nvPicPr>
              <p:blipFill>
                <a:blip r:embed="rId24"/>
                <a:stretch>
                  <a:fillRect/>
                </a:stretch>
              </p:blipFill>
              <p:spPr>
                <a:xfrm>
                  <a:off x="3228352" y="2982350"/>
                  <a:ext cx="2522208" cy="1418372"/>
                </a:xfrm>
                <a:prstGeom prst="rect">
                  <a:avLst/>
                </a:prstGeom>
                <a:ln w="3175">
                  <a:solidFill>
                    <a:prstClr val="ltGray"/>
                  </a:solidFill>
                </a:ln>
              </p:spPr>
            </p:pic>
            <p:pic>
              <p:nvPicPr>
                <p:cNvPr id="11" name="Afbeelding 11">
                  <a:hlinkClick r:id="" action="ppaction://noaction"/>
                </p:cNvPr>
                <p:cNvPicPr>
                  <a:picLocks noSelect="1" noRot="1" noChangeAspect="1" noMove="1" noResize="1" noEditPoints="1" noAdjustHandles="1" noChangeArrowheads="1" noChangeShapeType="1"/>
                </p:cNvPicPr>
                <p:nvPr/>
              </p:nvPicPr>
              <p:blipFill>
                <a:blip r:embed="rId25"/>
                <a:stretch>
                  <a:fillRect/>
                </a:stretch>
              </p:blipFill>
              <p:spPr>
                <a:xfrm>
                  <a:off x="5845118" y="2982350"/>
                  <a:ext cx="2522208" cy="1418372"/>
                </a:xfrm>
                <a:prstGeom prst="rect">
                  <a:avLst/>
                </a:prstGeom>
                <a:ln w="3175">
                  <a:solidFill>
                    <a:prstClr val="ltGray"/>
                  </a:solidFill>
                </a:ln>
              </p:spPr>
            </p:pic>
            <p:pic>
              <p:nvPicPr>
                <p:cNvPr id="12" name="Afbeelding 12">
                  <a:hlinkClick r:id="" action="ppaction://noaction"/>
                </p:cNvPr>
                <p:cNvPicPr>
                  <a:picLocks noSelect="1" noRot="1" noChangeAspect="1" noMove="1" noResize="1" noEditPoints="1" noAdjustHandles="1" noChangeArrowheads="1" noChangeShapeType="1"/>
                </p:cNvPicPr>
                <p:nvPr/>
              </p:nvPicPr>
              <p:blipFill>
                <a:blip r:embed="rId26"/>
                <a:stretch>
                  <a:fillRect/>
                </a:stretch>
              </p:blipFill>
              <p:spPr>
                <a:xfrm>
                  <a:off x="8461884" y="2982350"/>
                  <a:ext cx="2522208" cy="1418372"/>
                </a:xfrm>
                <a:prstGeom prst="rect">
                  <a:avLst/>
                </a:prstGeom>
                <a:ln w="3175">
                  <a:solidFill>
                    <a:prstClr val="ltGray"/>
                  </a:solidFill>
                </a:ln>
              </p:spPr>
            </p:pic>
            <p:pic>
              <p:nvPicPr>
                <p:cNvPr id="13" name="Afbeelding 13">
                  <a:hlinkClick r:id="" action="ppaction://noaction"/>
                </p:cNvPr>
                <p:cNvPicPr>
                  <a:picLocks noSelect="1" noRot="1" noChangeAspect="1" noMove="1" noResize="1" noEditPoints="1" noAdjustHandles="1" noChangeArrowheads="1" noChangeShapeType="1"/>
                </p:cNvPicPr>
                <p:nvPr/>
              </p:nvPicPr>
              <p:blipFill>
                <a:blip r:embed="rId27"/>
                <a:stretch>
                  <a:fillRect/>
                </a:stretch>
              </p:blipFill>
              <p:spPr>
                <a:xfrm>
                  <a:off x="611586" y="4495280"/>
                  <a:ext cx="2522208" cy="1418372"/>
                </a:xfrm>
                <a:prstGeom prst="rect">
                  <a:avLst/>
                </a:prstGeom>
                <a:ln w="3175">
                  <a:solidFill>
                    <a:prstClr val="ltGray"/>
                  </a:solidFill>
                </a:ln>
              </p:spPr>
            </p:pic>
            <p:pic>
              <p:nvPicPr>
                <p:cNvPr id="14" name="Afbeelding 14">
                  <a:hlinkClick r:id="" action="ppaction://noaction"/>
                </p:cNvPr>
                <p:cNvPicPr>
                  <a:picLocks noSelect="1" noRot="1" noChangeAspect="1" noMove="1" noResize="1" noEditPoints="1" noAdjustHandles="1" noChangeArrowheads="1" noChangeShapeType="1"/>
                </p:cNvPicPr>
                <p:nvPr/>
              </p:nvPicPr>
              <p:blipFill>
                <a:blip r:embed="rId28"/>
                <a:stretch>
                  <a:fillRect/>
                </a:stretch>
              </p:blipFill>
              <p:spPr>
                <a:xfrm>
                  <a:off x="3228352" y="4495280"/>
                  <a:ext cx="2522208" cy="1418372"/>
                </a:xfrm>
                <a:prstGeom prst="rect">
                  <a:avLst/>
                </a:prstGeom>
                <a:ln w="3175">
                  <a:solidFill>
                    <a:prstClr val="ltGray"/>
                  </a:solidFill>
                </a:ln>
              </p:spPr>
            </p:pic>
            <p:pic>
              <p:nvPicPr>
                <p:cNvPr id="15" name="Afbeelding 15">
                  <a:hlinkClick r:id="" action="ppaction://noaction"/>
                </p:cNvPr>
                <p:cNvPicPr>
                  <a:picLocks noSelect="1" noRot="1" noChangeAspect="1" noMove="1" noResize="1" noEditPoints="1" noAdjustHandles="1" noChangeArrowheads="1" noChangeShapeType="1"/>
                </p:cNvPicPr>
                <p:nvPr/>
              </p:nvPicPr>
              <p:blipFill>
                <a:blip r:embed="rId29"/>
                <a:stretch>
                  <a:fillRect/>
                </a:stretch>
              </p:blipFill>
              <p:spPr>
                <a:xfrm>
                  <a:off x="5845118" y="4495280"/>
                  <a:ext cx="2522208" cy="1418372"/>
                </a:xfrm>
                <a:prstGeom prst="rect">
                  <a:avLst/>
                </a:prstGeom>
                <a:ln w="3175">
                  <a:solidFill>
                    <a:prstClr val="ltGray"/>
                  </a:solidFill>
                </a:ln>
              </p:spPr>
            </p:pic>
            <p:pic>
              <p:nvPicPr>
                <p:cNvPr id="16" name="Afbeelding 16">
                  <a:hlinkClick r:id="" action="ppaction://noaction"/>
                </p:cNvPr>
                <p:cNvPicPr>
                  <a:picLocks noSelect="1" noRot="1" noChangeAspect="1" noMove="1" noResize="1" noEditPoints="1" noAdjustHandles="1" noChangeArrowheads="1" noChangeShapeType="1"/>
                </p:cNvPicPr>
                <p:nvPr/>
              </p:nvPicPr>
              <p:blipFill>
                <a:blip r:embed="rId30"/>
                <a:stretch>
                  <a:fillRect/>
                </a:stretch>
              </p:blipFill>
              <p:spPr>
                <a:xfrm>
                  <a:off x="8461884" y="4495280"/>
                  <a:ext cx="2522208" cy="1418372"/>
                </a:xfrm>
                <a:prstGeom prst="rect">
                  <a:avLst/>
                </a:prstGeom>
                <a:ln w="3175">
                  <a:solidFill>
                    <a:prstClr val="ltGray"/>
                  </a:solidFill>
                </a:ln>
              </p:spPr>
            </p:pic>
          </p:grpSp>
        </mc:Fallback>
      </mc:AlternateContent>
      <p:pic>
        <p:nvPicPr>
          <p:cNvPr id="2" name="Afbeelding 1">
            <a:extLst>
              <a:ext uri="{FF2B5EF4-FFF2-40B4-BE49-F238E27FC236}">
                <a16:creationId xmlns="" xmlns:a16="http://schemas.microsoft.com/office/drawing/2014/main" id="{BBBCB573-830C-44FC-8DDB-5D559363EE16}"/>
              </a:ext>
            </a:extLst>
          </p:cNvPr>
          <p:cNvPicPr>
            <a:picLocks noChangeAspect="1"/>
          </p:cNvPicPr>
          <p:nvPr/>
        </p:nvPicPr>
        <p:blipFill>
          <a:blip r:embed="rId31"/>
          <a:stretch>
            <a:fillRect/>
          </a:stretch>
        </p:blipFill>
        <p:spPr>
          <a:xfrm>
            <a:off x="10631323" y="5948625"/>
            <a:ext cx="572925" cy="566829"/>
          </a:xfrm>
          <a:prstGeom prst="rect">
            <a:avLst/>
          </a:prstGeom>
        </p:spPr>
      </p:pic>
    </p:spTree>
    <p:extLst>
      <p:ext uri="{BB962C8B-B14F-4D97-AF65-F5344CB8AC3E}">
        <p14:creationId xmlns:p14="http://schemas.microsoft.com/office/powerpoint/2010/main" val="169950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Contents</a:t>
            </a:r>
            <a:endParaRPr lang="nl-NL" dirty="0"/>
          </a:p>
        </p:txBody>
      </p:sp>
      <p:sp>
        <p:nvSpPr>
          <p:cNvPr id="3" name="Tijdelijke aanduiding voor inhoud 2"/>
          <p:cNvSpPr>
            <a:spLocks noGrp="1"/>
          </p:cNvSpPr>
          <p:nvPr>
            <p:ph idx="1"/>
          </p:nvPr>
        </p:nvSpPr>
        <p:spPr>
          <a:xfrm>
            <a:off x="611840" y="1751361"/>
            <a:ext cx="10883354" cy="4066941"/>
          </a:xfrm>
        </p:spPr>
        <p:txBody>
          <a:bodyPr/>
          <a:lstStyle/>
          <a:p>
            <a:pPr marL="514350" indent="-514350">
              <a:buFont typeface="+mj-lt"/>
              <a:buAutoNum type="arabicPeriod"/>
            </a:pPr>
            <a:r>
              <a:rPr lang="nl-NL" dirty="0" err="1" smtClean="0"/>
              <a:t>Principles</a:t>
            </a:r>
            <a:r>
              <a:rPr lang="nl-NL" dirty="0" smtClean="0"/>
              <a:t>: 		</a:t>
            </a:r>
            <a:r>
              <a:rPr lang="nl-NL" dirty="0" err="1" smtClean="0"/>
              <a:t>contribution</a:t>
            </a:r>
            <a:r>
              <a:rPr lang="nl-NL" dirty="0" smtClean="0"/>
              <a:t> </a:t>
            </a:r>
            <a:r>
              <a:rPr lang="nl-NL" dirty="0" err="1" smtClean="0"/>
              <a:t>to</a:t>
            </a:r>
            <a:r>
              <a:rPr lang="nl-NL" dirty="0" smtClean="0"/>
              <a:t> energy transition</a:t>
            </a:r>
          </a:p>
          <a:p>
            <a:pPr marL="514350" indent="-514350">
              <a:buFont typeface="+mj-lt"/>
              <a:buAutoNum type="arabicPeriod"/>
            </a:pPr>
            <a:r>
              <a:rPr lang="nl-NL" dirty="0" smtClean="0"/>
              <a:t>Policy: 		</a:t>
            </a:r>
            <a:r>
              <a:rPr lang="nl-NL" dirty="0" err="1" smtClean="0"/>
              <a:t>NLs</a:t>
            </a:r>
            <a:r>
              <a:rPr lang="nl-NL" dirty="0" smtClean="0"/>
              <a:t>, Europe, Innovation</a:t>
            </a:r>
            <a:endParaRPr lang="nl-NL" dirty="0" smtClean="0"/>
          </a:p>
          <a:p>
            <a:pPr marL="514350" indent="-514350">
              <a:buFont typeface="+mj-lt"/>
              <a:buAutoNum type="arabicPeriod"/>
            </a:pPr>
            <a:r>
              <a:rPr lang="nl-NL" dirty="0" err="1" smtClean="0"/>
              <a:t>Plans</a:t>
            </a:r>
            <a:r>
              <a:rPr lang="nl-NL" dirty="0" smtClean="0"/>
              <a:t>: 		</a:t>
            </a:r>
            <a:r>
              <a:rPr lang="nl-NL" dirty="0" err="1" smtClean="0"/>
              <a:t>overview</a:t>
            </a:r>
            <a:endParaRPr lang="nl-NL" dirty="0" smtClean="0"/>
          </a:p>
          <a:p>
            <a:pPr marL="514350" indent="-514350">
              <a:buFont typeface="+mj-lt"/>
              <a:buAutoNum type="arabicPeriod"/>
            </a:pPr>
            <a:r>
              <a:rPr lang="nl-NL" dirty="0" err="1" smtClean="0"/>
              <a:t>Projects</a:t>
            </a:r>
            <a:r>
              <a:rPr lang="nl-NL" dirty="0" smtClean="0"/>
              <a:t>: 		</a:t>
            </a:r>
            <a:r>
              <a:rPr lang="nl-NL" dirty="0" err="1" smtClean="0"/>
              <a:t>my</a:t>
            </a:r>
            <a:r>
              <a:rPr lang="nl-NL" dirty="0" smtClean="0"/>
              <a:t> </a:t>
            </a:r>
            <a:r>
              <a:rPr lang="nl-NL" dirty="0" err="1" smtClean="0"/>
              <a:t>favourites</a:t>
            </a:r>
            <a:endParaRPr lang="nl-NL" dirty="0" smtClean="0"/>
          </a:p>
          <a:p>
            <a:pPr marL="514350" indent="-514350">
              <a:buFont typeface="+mj-lt"/>
              <a:buAutoNum type="arabicPeriod"/>
            </a:pPr>
            <a:r>
              <a:rPr lang="nl-NL" dirty="0" smtClean="0"/>
              <a:t>Partnerships:	</a:t>
            </a:r>
            <a:r>
              <a:rPr lang="nl-NL" dirty="0" err="1" smtClean="0"/>
              <a:t>reaching</a:t>
            </a:r>
            <a:r>
              <a:rPr lang="nl-NL" dirty="0" smtClean="0"/>
              <a:t> out </a:t>
            </a:r>
            <a:r>
              <a:rPr lang="nl-NL" dirty="0" err="1" smtClean="0"/>
              <a:t>to</a:t>
            </a:r>
            <a:r>
              <a:rPr lang="nl-NL" dirty="0" smtClean="0"/>
              <a:t> </a:t>
            </a:r>
            <a:r>
              <a:rPr lang="nl-NL" dirty="0" err="1" smtClean="0"/>
              <a:t>others</a:t>
            </a:r>
            <a:endParaRPr lang="nl-NL" dirty="0" smtClean="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pic>
        <p:nvPicPr>
          <p:cNvPr id="6" name="Afbeelding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2144" y="3254623"/>
            <a:ext cx="4506820" cy="2535087"/>
          </a:xfrm>
          <a:prstGeom prst="rect">
            <a:avLst/>
          </a:prstGeom>
        </p:spPr>
      </p:pic>
    </p:spTree>
    <p:extLst>
      <p:ext uri="{BB962C8B-B14F-4D97-AF65-F5344CB8AC3E}">
        <p14:creationId xmlns:p14="http://schemas.microsoft.com/office/powerpoint/2010/main" val="366750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FB200F9C-9F7A-4E19-8D96-A2C68919E3D3}"/>
              </a:ext>
            </a:extLst>
          </p:cNvPr>
          <p:cNvSpPr>
            <a:spLocks noGrp="1"/>
          </p:cNvSpPr>
          <p:nvPr>
            <p:ph type="title"/>
          </p:nvPr>
        </p:nvSpPr>
        <p:spPr/>
        <p:txBody>
          <a:bodyPr/>
          <a:lstStyle/>
          <a:p>
            <a:r>
              <a:rPr lang="nl-NL" dirty="0" err="1"/>
              <a:t>Production</a:t>
            </a:r>
            <a:r>
              <a:rPr lang="nl-NL" dirty="0"/>
              <a:t> I</a:t>
            </a:r>
          </a:p>
        </p:txBody>
      </p:sp>
      <mc:AlternateContent xmlns:mc="http://schemas.openxmlformats.org/markup-compatibility/2006">
        <mc:Choice xmlns="" xmlns:psuz="http://schemas.microsoft.com/office/powerpoint/2016/summaryzoom" Requires="psuz">
          <p:graphicFrame>
            <p:nvGraphicFramePr>
              <p:cNvPr id="5" name="Overzichtzoom 4">
                <a:extLst>
                  <a:ext uri="{FF2B5EF4-FFF2-40B4-BE49-F238E27FC236}">
                    <a16:creationId xmlns:a16="http://schemas.microsoft.com/office/drawing/2014/main" id="{C6B65B61-6D6A-4266-B178-EF9B549E29E9}"/>
                  </a:ext>
                </a:extLst>
              </p:cNvPr>
              <p:cNvGraphicFramePr>
                <a:graphicFrameLocks noChangeAspect="1"/>
              </p:cNvGraphicFramePr>
              <p:nvPr>
                <p:extLst>
                  <p:ext uri="{D42A27DB-BD31-4B8C-83A1-F6EECF244321}">
                    <p14:modId xmlns:p14="http://schemas.microsoft.com/office/powerpoint/2010/main" val="1830101703"/>
                  </p:ext>
                </p:extLst>
              </p:nvPr>
            </p:nvGraphicFramePr>
            <p:xfrm>
              <a:off x="120923" y="1196752"/>
              <a:ext cx="10830784" cy="4868531"/>
            </p:xfrm>
            <a:graphic>
              <a:graphicData uri="http://schemas.microsoft.com/office/powerpoint/2016/summaryzoom">
                <psuz:summaryZm>
                  <psuz:summaryZmObj sectionId="{48423DF0-824E-420A-8CA4-D05EBDE91DF3}">
                    <psuz:zmPr id="{FAA3D975-88E0-4A9B-AC81-CCA2CFB64D45}" transitionDur="1000">
                      <p166:blipFill xmlns:p166="http://schemas.microsoft.com/office/powerpoint/2016/6/main">
                        <a:blip r:embed="rId2"/>
                        <a:stretch>
                          <a:fillRect/>
                        </a:stretch>
                      </p166:blipFill>
                      <p166:spPr xmlns:p166="http://schemas.microsoft.com/office/powerpoint/2016/6/main">
                        <a:xfrm>
                          <a:off x="399541" y="133886"/>
                          <a:ext cx="1947918" cy="1095419"/>
                        </a:xfrm>
                        <a:prstGeom prst="rect">
                          <a:avLst/>
                        </a:prstGeom>
                        <a:ln w="3175">
                          <a:solidFill>
                            <a:prstClr val="ltGray"/>
                          </a:solidFill>
                        </a:ln>
                      </p166:spPr>
                    </psuz:zmPr>
                  </psuz:summaryZmObj>
                  <psuz:summaryZmObj sectionId="{72E3957B-82FD-4126-A9A4-AF0082DBC6AA}">
                    <psuz:zmPr id="{64892B26-1BD5-4326-B78B-E9877F4EF7C5}" transitionDur="1000">
                      <p166:blipFill xmlns:p166="http://schemas.microsoft.com/office/powerpoint/2016/6/main">
                        <a:blip r:embed="rId3"/>
                        <a:stretch>
                          <a:fillRect/>
                        </a:stretch>
                      </p166:blipFill>
                      <p166:spPr xmlns:p166="http://schemas.microsoft.com/office/powerpoint/2016/6/main">
                        <a:xfrm>
                          <a:off x="2420487" y="133886"/>
                          <a:ext cx="1947918" cy="1095419"/>
                        </a:xfrm>
                        <a:prstGeom prst="rect">
                          <a:avLst/>
                        </a:prstGeom>
                        <a:ln w="3175">
                          <a:solidFill>
                            <a:prstClr val="ltGray"/>
                          </a:solidFill>
                        </a:ln>
                      </p166:spPr>
                    </psuz:zmPr>
                  </psuz:summaryZmObj>
                  <psuz:summaryZmObj sectionId="{D522EB6C-35D1-4DB2-8963-F13664B4EC60}">
                    <psuz:zmPr id="{2B0BAC83-DAA8-4B3B-AC13-BA27143E5338}" transitionDur="1000">
                      <p166:blipFill xmlns:p166="http://schemas.microsoft.com/office/powerpoint/2016/6/main">
                        <a:blip r:embed="rId4"/>
                        <a:stretch>
                          <a:fillRect/>
                        </a:stretch>
                      </p166:blipFill>
                      <p166:spPr xmlns:p166="http://schemas.microsoft.com/office/powerpoint/2016/6/main">
                        <a:xfrm>
                          <a:off x="4441433" y="133886"/>
                          <a:ext cx="1947918" cy="1095419"/>
                        </a:xfrm>
                        <a:prstGeom prst="rect">
                          <a:avLst/>
                        </a:prstGeom>
                        <a:ln w="3175">
                          <a:solidFill>
                            <a:prstClr val="ltGray"/>
                          </a:solidFill>
                        </a:ln>
                      </p166:spPr>
                    </psuz:zmPr>
                  </psuz:summaryZmObj>
                  <psuz:summaryZmObj sectionId="{0DC7CE7A-077F-4331-A2EA-A4B3C27BCAB3}">
                    <psuz:zmPr id="{042710CC-5C60-41A9-B615-05DEA7597110}" transitionDur="1000">
                      <p166:blipFill xmlns:p166="http://schemas.microsoft.com/office/powerpoint/2016/6/main">
                        <a:blip r:embed="rId5"/>
                        <a:stretch>
                          <a:fillRect/>
                        </a:stretch>
                      </p166:blipFill>
                      <p166:spPr xmlns:p166="http://schemas.microsoft.com/office/powerpoint/2016/6/main">
                        <a:xfrm>
                          <a:off x="6462379" y="133886"/>
                          <a:ext cx="1947918" cy="1095419"/>
                        </a:xfrm>
                        <a:prstGeom prst="rect">
                          <a:avLst/>
                        </a:prstGeom>
                        <a:ln w="3175">
                          <a:solidFill>
                            <a:prstClr val="ltGray"/>
                          </a:solidFill>
                        </a:ln>
                      </p166:spPr>
                    </psuz:zmPr>
                  </psuz:summaryZmObj>
                  <psuz:summaryZmObj sectionId="{2F191FEB-61C1-4DFC-B6F9-06DF243012FF}">
                    <psuz:zmPr id="{048EB10B-9045-4339-9CA3-5EA05233E5B9}" transitionDur="1000">
                      <p166:blipFill xmlns:p166="http://schemas.microsoft.com/office/powerpoint/2016/6/main">
                        <a:blip r:embed="rId6"/>
                        <a:stretch>
                          <a:fillRect/>
                        </a:stretch>
                      </p166:blipFill>
                      <p166:spPr xmlns:p166="http://schemas.microsoft.com/office/powerpoint/2016/6/main">
                        <a:xfrm>
                          <a:off x="8483325" y="133886"/>
                          <a:ext cx="1947918" cy="1095419"/>
                        </a:xfrm>
                        <a:prstGeom prst="rect">
                          <a:avLst/>
                        </a:prstGeom>
                        <a:ln w="3175">
                          <a:solidFill>
                            <a:prstClr val="ltGray"/>
                          </a:solidFill>
                        </a:ln>
                      </p166:spPr>
                    </psuz:zmPr>
                  </psuz:summaryZmObj>
                  <psuz:summaryZmObj sectionId="{176D94A9-CA3D-4B15-9083-14BABA30BCF4}">
                    <psuz:zmPr id="{EFF70EBA-161C-41C7-8EEE-EC788A3F9A2D}" transitionDur="1000">
                      <p166:blipFill xmlns:p166="http://schemas.microsoft.com/office/powerpoint/2016/6/main">
                        <a:blip r:embed="rId7"/>
                        <a:stretch>
                          <a:fillRect/>
                        </a:stretch>
                      </p166:blipFill>
                      <p166:spPr xmlns:p166="http://schemas.microsoft.com/office/powerpoint/2016/6/main">
                        <a:xfrm>
                          <a:off x="399541" y="1302333"/>
                          <a:ext cx="1947918" cy="1095419"/>
                        </a:xfrm>
                        <a:prstGeom prst="rect">
                          <a:avLst/>
                        </a:prstGeom>
                        <a:ln w="3175">
                          <a:solidFill>
                            <a:prstClr val="ltGray"/>
                          </a:solidFill>
                        </a:ln>
                      </p166:spPr>
                    </psuz:zmPr>
                  </psuz:summaryZmObj>
                  <psuz:summaryZmObj sectionId="{C30273FF-B738-4F34-941F-51DAB0F19146}">
                    <psuz:zmPr id="{2C276B71-375A-4E15-A252-65EEB4D1CC79}" transitionDur="1000">
                      <p166:blipFill xmlns:p166="http://schemas.microsoft.com/office/powerpoint/2016/6/main">
                        <a:blip r:embed="rId8"/>
                        <a:stretch>
                          <a:fillRect/>
                        </a:stretch>
                      </p166:blipFill>
                      <p166:spPr xmlns:p166="http://schemas.microsoft.com/office/powerpoint/2016/6/main">
                        <a:xfrm>
                          <a:off x="2420487" y="1302333"/>
                          <a:ext cx="1947918" cy="1095419"/>
                        </a:xfrm>
                        <a:prstGeom prst="rect">
                          <a:avLst/>
                        </a:prstGeom>
                        <a:ln w="3175">
                          <a:solidFill>
                            <a:prstClr val="ltGray"/>
                          </a:solidFill>
                        </a:ln>
                      </p166:spPr>
                    </psuz:zmPr>
                  </psuz:summaryZmObj>
                  <psuz:summaryZmObj sectionId="{420D9DB4-EE8B-405E-9F66-243E55735D50}">
                    <psuz:zmPr id="{A9F46656-7C62-4E1E-8EA6-86CD916DB579}" transitionDur="1000">
                      <p166:blipFill xmlns:p166="http://schemas.microsoft.com/office/powerpoint/2016/6/main">
                        <a:blip r:embed="rId9"/>
                        <a:stretch>
                          <a:fillRect/>
                        </a:stretch>
                      </p166:blipFill>
                      <p166:spPr xmlns:p166="http://schemas.microsoft.com/office/powerpoint/2016/6/main">
                        <a:xfrm>
                          <a:off x="4441433" y="1302333"/>
                          <a:ext cx="1947918" cy="1095419"/>
                        </a:xfrm>
                        <a:prstGeom prst="rect">
                          <a:avLst/>
                        </a:prstGeom>
                        <a:ln w="3175">
                          <a:solidFill>
                            <a:prstClr val="ltGray"/>
                          </a:solidFill>
                        </a:ln>
                      </p166:spPr>
                    </psuz:zmPr>
                  </psuz:summaryZmObj>
                  <psuz:summaryZmObj sectionId="{FA048EA1-155B-493F-AEC5-16B88A6C0AC1}">
                    <psuz:zmPr id="{B2AE4CCC-5CC2-4774-B519-2F421A9F417D}" transitionDur="1000">
                      <p166:blipFill xmlns:p166="http://schemas.microsoft.com/office/powerpoint/2016/6/main">
                        <a:blip r:embed="rId10"/>
                        <a:stretch>
                          <a:fillRect/>
                        </a:stretch>
                      </p166:blipFill>
                      <p166:spPr xmlns:p166="http://schemas.microsoft.com/office/powerpoint/2016/6/main">
                        <a:xfrm>
                          <a:off x="6462379" y="1302333"/>
                          <a:ext cx="1947918" cy="1095419"/>
                        </a:xfrm>
                        <a:prstGeom prst="rect">
                          <a:avLst/>
                        </a:prstGeom>
                        <a:ln w="3175">
                          <a:solidFill>
                            <a:prstClr val="ltGray"/>
                          </a:solidFill>
                        </a:ln>
                      </p166:spPr>
                    </psuz:zmPr>
                  </psuz:summaryZmObj>
                  <psuz:summaryZmObj sectionId="{42C6EA8A-082D-466D-AC0F-461AFD0CDFB2}">
                    <psuz:zmPr id="{8F6B09FE-17F3-41B5-92BC-74684AD4685A}" transitionDur="1000">
                      <p166:blipFill xmlns:p166="http://schemas.microsoft.com/office/powerpoint/2016/6/main">
                        <a:blip r:embed="rId11"/>
                        <a:stretch>
                          <a:fillRect/>
                        </a:stretch>
                      </p166:blipFill>
                      <p166:spPr xmlns:p166="http://schemas.microsoft.com/office/powerpoint/2016/6/main">
                        <a:xfrm>
                          <a:off x="8483325" y="1302333"/>
                          <a:ext cx="1947918" cy="1095419"/>
                        </a:xfrm>
                        <a:prstGeom prst="rect">
                          <a:avLst/>
                        </a:prstGeom>
                        <a:ln w="3175">
                          <a:solidFill>
                            <a:prstClr val="ltGray"/>
                          </a:solidFill>
                        </a:ln>
                      </p166:spPr>
                    </psuz:zmPr>
                  </psuz:summaryZmObj>
                  <psuz:summaryZmObj sectionId="{82B111A1-DC81-46D0-BA80-199258A61148}">
                    <psuz:zmPr id="{618C3A4B-CB3D-4F3F-8D7E-3B27D59C4B94}" transitionDur="1000">
                      <p166:blipFill xmlns:p166="http://schemas.microsoft.com/office/powerpoint/2016/6/main">
                        <a:blip r:embed="rId12"/>
                        <a:stretch>
                          <a:fillRect/>
                        </a:stretch>
                      </p166:blipFill>
                      <p166:spPr xmlns:p166="http://schemas.microsoft.com/office/powerpoint/2016/6/main">
                        <a:xfrm>
                          <a:off x="399541" y="2470780"/>
                          <a:ext cx="1947918" cy="1095419"/>
                        </a:xfrm>
                        <a:prstGeom prst="rect">
                          <a:avLst/>
                        </a:prstGeom>
                        <a:ln w="3175">
                          <a:solidFill>
                            <a:prstClr val="ltGray"/>
                          </a:solidFill>
                        </a:ln>
                      </p166:spPr>
                    </psuz:zmPr>
                  </psuz:summaryZmObj>
                  <psuz:summaryZmObj sectionId="{7C8BD0A6-C54D-4A00-9B56-D7BF3F5EE9B8}">
                    <psuz:zmPr id="{2183613A-6032-4A25-8188-6A7471313A6C}" transitionDur="1000">
                      <p166:blipFill xmlns:p166="http://schemas.microsoft.com/office/powerpoint/2016/6/main">
                        <a:blip r:embed="rId13"/>
                        <a:stretch>
                          <a:fillRect/>
                        </a:stretch>
                      </p166:blipFill>
                      <p166:spPr xmlns:p166="http://schemas.microsoft.com/office/powerpoint/2016/6/main">
                        <a:xfrm>
                          <a:off x="2420487" y="2470780"/>
                          <a:ext cx="1947918" cy="1095419"/>
                        </a:xfrm>
                        <a:prstGeom prst="rect">
                          <a:avLst/>
                        </a:prstGeom>
                        <a:ln w="3175">
                          <a:solidFill>
                            <a:prstClr val="ltGray"/>
                          </a:solidFill>
                        </a:ln>
                      </p166:spPr>
                    </psuz:zmPr>
                  </psuz:summaryZmObj>
                  <psuz:summaryZmObj sectionId="{1B635F46-C5A5-4329-849D-7546532CBFD3}">
                    <psuz:zmPr id="{EA3761D7-9530-478B-B546-BD906788F9DA}" transitionDur="1000">
                      <p166:blipFill xmlns:p166="http://schemas.microsoft.com/office/powerpoint/2016/6/main">
                        <a:blip r:embed="rId14"/>
                        <a:stretch>
                          <a:fillRect/>
                        </a:stretch>
                      </p166:blipFill>
                      <p166:spPr xmlns:p166="http://schemas.microsoft.com/office/powerpoint/2016/6/main">
                        <a:xfrm>
                          <a:off x="4441433" y="2470780"/>
                          <a:ext cx="1947918" cy="1095419"/>
                        </a:xfrm>
                        <a:prstGeom prst="rect">
                          <a:avLst/>
                        </a:prstGeom>
                        <a:ln w="3175">
                          <a:solidFill>
                            <a:prstClr val="ltGray"/>
                          </a:solidFill>
                        </a:ln>
                      </p166:spPr>
                    </psuz:zmPr>
                  </psuz:summaryZmObj>
                  <psuz:summaryZmObj sectionId="{D88E5DD9-0EFA-45E6-A7B1-1A1CEFD9B19B}">
                    <psuz:zmPr id="{76493FDE-F592-4CC2-B3B3-56735E9EF214}" transitionDur="1000">
                      <p166:blipFill xmlns:p166="http://schemas.microsoft.com/office/powerpoint/2016/6/main">
                        <a:blip r:embed="rId15"/>
                        <a:stretch>
                          <a:fillRect/>
                        </a:stretch>
                      </p166:blipFill>
                      <p166:spPr xmlns:p166="http://schemas.microsoft.com/office/powerpoint/2016/6/main">
                        <a:xfrm>
                          <a:off x="6462379" y="2470780"/>
                          <a:ext cx="1947918" cy="1095419"/>
                        </a:xfrm>
                        <a:prstGeom prst="rect">
                          <a:avLst/>
                        </a:prstGeom>
                        <a:ln w="3175">
                          <a:solidFill>
                            <a:prstClr val="ltGray"/>
                          </a:solidFill>
                        </a:ln>
                      </p166:spPr>
                    </psuz:zmPr>
                  </psuz:summaryZmObj>
                  <psuz:summaryZmObj sectionId="{93DCC3F7-3345-4AA5-8D13-0A49235813C6}">
                    <psuz:zmPr id="{130DF4AE-4B04-4829-A9A9-3FCD893BCA51}" transitionDur="1000">
                      <p166:blipFill xmlns:p166="http://schemas.microsoft.com/office/powerpoint/2016/6/main">
                        <a:blip r:embed="rId16"/>
                        <a:stretch>
                          <a:fillRect/>
                        </a:stretch>
                      </p166:blipFill>
                      <p166:spPr xmlns:p166="http://schemas.microsoft.com/office/powerpoint/2016/6/main">
                        <a:xfrm>
                          <a:off x="8483325" y="2470780"/>
                          <a:ext cx="1947918" cy="1095419"/>
                        </a:xfrm>
                        <a:prstGeom prst="rect">
                          <a:avLst/>
                        </a:prstGeom>
                        <a:ln w="3175">
                          <a:solidFill>
                            <a:prstClr val="ltGray"/>
                          </a:solidFill>
                        </a:ln>
                      </p166:spPr>
                    </psuz:zmPr>
                  </psuz:summaryZmObj>
                  <psuz:summaryZmObj sectionId="{5CAE6E7C-8D95-4B91-8914-24C2E8FEEA70}">
                    <psuz:zmPr id="{AD3CC9F0-8052-49F0-A93A-E78002A948FB}" transitionDur="1000">
                      <p166:blipFill xmlns:p166="http://schemas.microsoft.com/office/powerpoint/2016/6/main">
                        <a:blip r:embed="rId17"/>
                        <a:stretch>
                          <a:fillRect/>
                        </a:stretch>
                      </p166:blipFill>
                      <p166:spPr xmlns:p166="http://schemas.microsoft.com/office/powerpoint/2016/6/main">
                        <a:xfrm>
                          <a:off x="399541" y="3639227"/>
                          <a:ext cx="1947918" cy="1095419"/>
                        </a:xfrm>
                        <a:prstGeom prst="rect">
                          <a:avLst/>
                        </a:prstGeom>
                        <a:ln w="3175">
                          <a:solidFill>
                            <a:prstClr val="ltGray"/>
                          </a:solidFill>
                        </a:ln>
                      </p166:spPr>
                    </psuz:zmPr>
                  </psuz:summaryZmObj>
                  <psuz:summaryZmObj sectionId="{3E79C4F0-91D2-47F1-B739-0CD4DACA31B3}">
                    <psuz:zmPr id="{46A476C9-9635-4D25-A999-D0CE25597EC9}" transitionDur="1000">
                      <p166:blipFill xmlns:p166="http://schemas.microsoft.com/office/powerpoint/2016/6/main">
                        <a:blip r:embed="rId18"/>
                        <a:stretch>
                          <a:fillRect/>
                        </a:stretch>
                      </p166:blipFill>
                      <p166:spPr xmlns:p166="http://schemas.microsoft.com/office/powerpoint/2016/6/main">
                        <a:xfrm>
                          <a:off x="2420487" y="3639227"/>
                          <a:ext cx="1947918" cy="1095419"/>
                        </a:xfrm>
                        <a:prstGeom prst="rect">
                          <a:avLst/>
                        </a:prstGeom>
                        <a:ln w="3175">
                          <a:solidFill>
                            <a:prstClr val="ltGray"/>
                          </a:solidFill>
                        </a:ln>
                      </p166:spPr>
                    </psuz:zmPr>
                  </psuz:summaryZmObj>
                  <psuz:summaryZmObj sectionId="{683A887A-355C-4C06-ACFA-EDB7C91B1D3F}">
                    <psuz:zmPr id="{680D54CB-EE68-4E36-B7C5-9FD0FE53C7B3}" transitionDur="1000">
                      <p166:blipFill xmlns:p166="http://schemas.microsoft.com/office/powerpoint/2016/6/main">
                        <a:blip r:embed="rId19"/>
                        <a:stretch>
                          <a:fillRect/>
                        </a:stretch>
                      </p166:blipFill>
                      <p166:spPr xmlns:p166="http://schemas.microsoft.com/office/powerpoint/2016/6/main">
                        <a:xfrm>
                          <a:off x="4441433" y="3639227"/>
                          <a:ext cx="1947918" cy="1095419"/>
                        </a:xfrm>
                        <a:prstGeom prst="rect">
                          <a:avLst/>
                        </a:prstGeom>
                        <a:ln w="3175">
                          <a:solidFill>
                            <a:prstClr val="ltGray"/>
                          </a:solidFill>
                        </a:ln>
                      </p166:spPr>
                    </psuz:zmPr>
                  </psuz:summaryZmObj>
                  <psuz:summaryZmObj sectionId="{245DE7B5-901E-4A10-9467-BBD6CCD48360}">
                    <psuz:zmPr id="{BFDEB179-29FD-4449-A5A0-6D9270F9E328}" transitionDur="1000">
                      <p166:blipFill xmlns:p166="http://schemas.microsoft.com/office/powerpoint/2016/6/main">
                        <a:blip r:embed="rId20"/>
                        <a:stretch>
                          <a:fillRect/>
                        </a:stretch>
                      </p166:blipFill>
                      <p166:spPr xmlns:p166="http://schemas.microsoft.com/office/powerpoint/2016/6/main">
                        <a:xfrm>
                          <a:off x="6462379" y="3639227"/>
                          <a:ext cx="1947918" cy="1095419"/>
                        </a:xfrm>
                        <a:prstGeom prst="rect">
                          <a:avLst/>
                        </a:prstGeom>
                        <a:ln w="3175">
                          <a:solidFill>
                            <a:prstClr val="ltGray"/>
                          </a:solidFill>
                        </a:ln>
                      </p166:spPr>
                    </psuz:zmPr>
                  </psuz:summaryZmObj>
                  <psuz:summaryZmObj sectionId="{6F11802E-1382-4495-B1FE-69ECD7E7430B}">
                    <psuz:zmPr id="{5555CBF0-D4D1-4BD5-A659-76D388C3E598}" transitionDur="1000">
                      <p166:blipFill xmlns:p166="http://schemas.microsoft.com/office/powerpoint/2016/6/main">
                        <a:blip r:embed="rId21"/>
                        <a:stretch>
                          <a:fillRect/>
                        </a:stretch>
                      </p166:blipFill>
                      <p166:spPr xmlns:p166="http://schemas.microsoft.com/office/powerpoint/2016/6/main">
                        <a:xfrm>
                          <a:off x="8483325" y="3639227"/>
                          <a:ext cx="1947918" cy="1095419"/>
                        </a:xfrm>
                        <a:prstGeom prst="rect">
                          <a:avLst/>
                        </a:prstGeom>
                        <a:ln w="3175">
                          <a:solidFill>
                            <a:prstClr val="ltGray"/>
                          </a:solidFill>
                        </a:ln>
                      </p166:spPr>
                    </psuz:zmPr>
                  </psuz:summaryZmObj>
                  <psuz:gridLayout/>
                </psuz:summaryZm>
              </a:graphicData>
            </a:graphic>
          </p:graphicFrame>
        </mc:Choice>
        <mc:Fallback>
          <p:grpSp>
            <p:nvGrpSpPr>
              <p:cNvPr id="5" name="Overzichtzoom 4">
                <a:extLst>
                  <a:ext uri="{FF2B5EF4-FFF2-40B4-BE49-F238E27FC236}">
                    <a16:creationId xmlns="" xmlns:a16="http://schemas.microsoft.com/office/drawing/2014/main" id="{C6B65B61-6D6A-4266-B178-EF9B549E29E9}"/>
                  </a:ext>
                </a:extLst>
              </p:cNvPr>
              <p:cNvGrpSpPr>
                <a:grpSpLocks noGrp="1" noUngrp="1" noRot="1" noChangeAspect="1" noMove="1" noResize="1"/>
              </p:cNvGrpSpPr>
              <p:nvPr/>
            </p:nvGrpSpPr>
            <p:grpSpPr>
              <a:xfrm>
                <a:off x="120892" y="1197334"/>
                <a:ext cx="10827964" cy="4867263"/>
                <a:chOff x="120923" y="1196752"/>
                <a:chExt cx="10830784" cy="4868531"/>
              </a:xfrm>
            </p:grpSpPr>
            <p:pic>
              <p:nvPicPr>
                <p:cNvPr id="4" name="Afbeelding 4">
                  <a:hlinkClick r:id="rId22" action="ppaction://hlinksldjump"/>
                </p:cNvPr>
                <p:cNvPicPr>
                  <a:picLocks noSelect="1" noRot="1" noChangeAspect="1" noMove="1" noResize="1" noEditPoints="1" noAdjustHandles="1" noChangeArrowheads="1" noChangeShapeType="1"/>
                </p:cNvPicPr>
                <p:nvPr/>
              </p:nvPicPr>
              <p:blipFill>
                <a:blip r:embed="rId23"/>
                <a:stretch>
                  <a:fillRect/>
                </a:stretch>
              </p:blipFill>
              <p:spPr>
                <a:xfrm>
                  <a:off x="520464" y="1330638"/>
                  <a:ext cx="1947918" cy="1095419"/>
                </a:xfrm>
                <a:prstGeom prst="rect">
                  <a:avLst/>
                </a:prstGeom>
                <a:ln w="3175">
                  <a:solidFill>
                    <a:prstClr val="ltGray"/>
                  </a:solidFill>
                </a:ln>
              </p:spPr>
            </p:pic>
            <p:pic>
              <p:nvPicPr>
                <p:cNvPr id="6" name="Afbeelding 6">
                  <a:hlinkClick r:id="rId24" action="ppaction://hlinksldjump"/>
                </p:cNvPr>
                <p:cNvPicPr>
                  <a:picLocks noSelect="1" noRot="1" noChangeAspect="1" noMove="1" noResize="1" noEditPoints="1" noAdjustHandles="1" noChangeArrowheads="1" noChangeShapeType="1"/>
                </p:cNvPicPr>
                <p:nvPr/>
              </p:nvPicPr>
              <p:blipFill>
                <a:blip r:embed="rId25"/>
                <a:stretch>
                  <a:fillRect/>
                </a:stretch>
              </p:blipFill>
              <p:spPr>
                <a:xfrm>
                  <a:off x="2541410" y="1330638"/>
                  <a:ext cx="1947918" cy="1095419"/>
                </a:xfrm>
                <a:prstGeom prst="rect">
                  <a:avLst/>
                </a:prstGeom>
                <a:ln w="3175">
                  <a:solidFill>
                    <a:prstClr val="ltGray"/>
                  </a:solidFill>
                </a:ln>
              </p:spPr>
            </p:pic>
            <p:pic>
              <p:nvPicPr>
                <p:cNvPr id="7" name="Afbeelding 7">
                  <a:hlinkClick r:id="rId26" action="ppaction://hlinksldjump"/>
                </p:cNvPr>
                <p:cNvPicPr>
                  <a:picLocks noSelect="1" noRot="1" noChangeAspect="1" noMove="1" noResize="1" noEditPoints="1" noAdjustHandles="1" noChangeArrowheads="1" noChangeShapeType="1"/>
                </p:cNvPicPr>
                <p:nvPr/>
              </p:nvPicPr>
              <p:blipFill>
                <a:blip r:embed="rId27"/>
                <a:stretch>
                  <a:fillRect/>
                </a:stretch>
              </p:blipFill>
              <p:spPr>
                <a:xfrm>
                  <a:off x="4562356" y="1330638"/>
                  <a:ext cx="1947918" cy="1095419"/>
                </a:xfrm>
                <a:prstGeom prst="rect">
                  <a:avLst/>
                </a:prstGeom>
                <a:ln w="3175">
                  <a:solidFill>
                    <a:prstClr val="ltGray"/>
                  </a:solidFill>
                </a:ln>
              </p:spPr>
            </p:pic>
            <p:pic>
              <p:nvPicPr>
                <p:cNvPr id="8" name="Afbeelding 8">
                  <a:hlinkClick r:id="rId28" action="ppaction://hlinksldjump"/>
                </p:cNvPr>
                <p:cNvPicPr>
                  <a:picLocks noSelect="1" noRot="1" noChangeAspect="1" noMove="1" noResize="1" noEditPoints="1" noAdjustHandles="1" noChangeArrowheads="1" noChangeShapeType="1"/>
                </p:cNvPicPr>
                <p:nvPr/>
              </p:nvPicPr>
              <p:blipFill>
                <a:blip r:embed="rId29"/>
                <a:stretch>
                  <a:fillRect/>
                </a:stretch>
              </p:blipFill>
              <p:spPr>
                <a:xfrm>
                  <a:off x="6583302" y="1330638"/>
                  <a:ext cx="1947918" cy="1095419"/>
                </a:xfrm>
                <a:prstGeom prst="rect">
                  <a:avLst/>
                </a:prstGeom>
                <a:ln w="3175">
                  <a:solidFill>
                    <a:prstClr val="ltGray"/>
                  </a:solidFill>
                </a:ln>
              </p:spPr>
            </p:pic>
            <p:pic>
              <p:nvPicPr>
                <p:cNvPr id="9" name="Afbeelding 9">
                  <a:hlinkClick r:id="rId30" action="ppaction://hlinksldjump"/>
                </p:cNvPr>
                <p:cNvPicPr>
                  <a:picLocks noSelect="1" noRot="1" noChangeAspect="1" noMove="1" noResize="1" noEditPoints="1" noAdjustHandles="1" noChangeArrowheads="1" noChangeShapeType="1"/>
                </p:cNvPicPr>
                <p:nvPr/>
              </p:nvPicPr>
              <p:blipFill>
                <a:blip r:embed="rId31"/>
                <a:stretch>
                  <a:fillRect/>
                </a:stretch>
              </p:blipFill>
              <p:spPr>
                <a:xfrm>
                  <a:off x="8604248" y="1330638"/>
                  <a:ext cx="1947918" cy="1095419"/>
                </a:xfrm>
                <a:prstGeom prst="rect">
                  <a:avLst/>
                </a:prstGeom>
                <a:ln w="3175">
                  <a:solidFill>
                    <a:prstClr val="ltGray"/>
                  </a:solidFill>
                </a:ln>
              </p:spPr>
            </p:pic>
            <p:pic>
              <p:nvPicPr>
                <p:cNvPr id="10" name="Afbeelding 10">
                  <a:hlinkClick r:id="rId32" action="ppaction://hlinksldjump"/>
                </p:cNvPr>
                <p:cNvPicPr>
                  <a:picLocks noSelect="1" noRot="1" noChangeAspect="1" noMove="1" noResize="1" noEditPoints="1" noAdjustHandles="1" noChangeArrowheads="1" noChangeShapeType="1"/>
                </p:cNvPicPr>
                <p:nvPr/>
              </p:nvPicPr>
              <p:blipFill>
                <a:blip r:embed="rId33"/>
                <a:stretch>
                  <a:fillRect/>
                </a:stretch>
              </p:blipFill>
              <p:spPr>
                <a:xfrm>
                  <a:off x="520464" y="2499085"/>
                  <a:ext cx="1947918" cy="1095419"/>
                </a:xfrm>
                <a:prstGeom prst="rect">
                  <a:avLst/>
                </a:prstGeom>
                <a:ln w="3175">
                  <a:solidFill>
                    <a:prstClr val="ltGray"/>
                  </a:solidFill>
                </a:ln>
              </p:spPr>
            </p:pic>
            <p:pic>
              <p:nvPicPr>
                <p:cNvPr id="11" name="Afbeelding 11">
                  <a:hlinkClick r:id="rId34" action="ppaction://hlinksldjump"/>
                </p:cNvPr>
                <p:cNvPicPr>
                  <a:picLocks noSelect="1" noRot="1" noChangeAspect="1" noMove="1" noResize="1" noEditPoints="1" noAdjustHandles="1" noChangeArrowheads="1" noChangeShapeType="1"/>
                </p:cNvPicPr>
                <p:nvPr/>
              </p:nvPicPr>
              <p:blipFill>
                <a:blip r:embed="rId35"/>
                <a:stretch>
                  <a:fillRect/>
                </a:stretch>
              </p:blipFill>
              <p:spPr>
                <a:xfrm>
                  <a:off x="2541410" y="2499085"/>
                  <a:ext cx="1947918" cy="1095419"/>
                </a:xfrm>
                <a:prstGeom prst="rect">
                  <a:avLst/>
                </a:prstGeom>
                <a:ln w="3175">
                  <a:solidFill>
                    <a:prstClr val="ltGray"/>
                  </a:solidFill>
                </a:ln>
              </p:spPr>
            </p:pic>
            <p:pic>
              <p:nvPicPr>
                <p:cNvPr id="12" name="Afbeelding 12">
                  <a:hlinkClick r:id="rId36" action="ppaction://hlinksldjump"/>
                </p:cNvPr>
                <p:cNvPicPr>
                  <a:picLocks noSelect="1" noRot="1" noChangeAspect="1" noMove="1" noResize="1" noEditPoints="1" noAdjustHandles="1" noChangeArrowheads="1" noChangeShapeType="1"/>
                </p:cNvPicPr>
                <p:nvPr/>
              </p:nvPicPr>
              <p:blipFill>
                <a:blip r:embed="rId37"/>
                <a:stretch>
                  <a:fillRect/>
                </a:stretch>
              </p:blipFill>
              <p:spPr>
                <a:xfrm>
                  <a:off x="4562356" y="2499085"/>
                  <a:ext cx="1947918" cy="1095419"/>
                </a:xfrm>
                <a:prstGeom prst="rect">
                  <a:avLst/>
                </a:prstGeom>
                <a:ln w="3175">
                  <a:solidFill>
                    <a:prstClr val="ltGray"/>
                  </a:solidFill>
                </a:ln>
              </p:spPr>
            </p:pic>
            <p:pic>
              <p:nvPicPr>
                <p:cNvPr id="13" name="Afbeelding 13">
                  <a:hlinkClick r:id="rId38" action="ppaction://hlinksldjump"/>
                </p:cNvPr>
                <p:cNvPicPr>
                  <a:picLocks noSelect="1" noRot="1" noChangeAspect="1" noMove="1" noResize="1" noEditPoints="1" noAdjustHandles="1" noChangeArrowheads="1" noChangeShapeType="1"/>
                </p:cNvPicPr>
                <p:nvPr/>
              </p:nvPicPr>
              <p:blipFill>
                <a:blip r:embed="rId39"/>
                <a:stretch>
                  <a:fillRect/>
                </a:stretch>
              </p:blipFill>
              <p:spPr>
                <a:xfrm>
                  <a:off x="6583302" y="2499085"/>
                  <a:ext cx="1947918" cy="1095419"/>
                </a:xfrm>
                <a:prstGeom prst="rect">
                  <a:avLst/>
                </a:prstGeom>
                <a:ln w="3175">
                  <a:solidFill>
                    <a:prstClr val="ltGray"/>
                  </a:solidFill>
                </a:ln>
              </p:spPr>
            </p:pic>
            <p:pic>
              <p:nvPicPr>
                <p:cNvPr id="14" name="Afbeelding 14">
                  <a:hlinkClick r:id="rId40" action="ppaction://hlinksldjump"/>
                </p:cNvPr>
                <p:cNvPicPr>
                  <a:picLocks noSelect="1" noRot="1" noChangeAspect="1" noMove="1" noResize="1" noEditPoints="1" noAdjustHandles="1" noChangeArrowheads="1" noChangeShapeType="1"/>
                </p:cNvPicPr>
                <p:nvPr/>
              </p:nvPicPr>
              <p:blipFill>
                <a:blip r:embed="rId41"/>
                <a:stretch>
                  <a:fillRect/>
                </a:stretch>
              </p:blipFill>
              <p:spPr>
                <a:xfrm>
                  <a:off x="8604248" y="2499085"/>
                  <a:ext cx="1947918" cy="1095419"/>
                </a:xfrm>
                <a:prstGeom prst="rect">
                  <a:avLst/>
                </a:prstGeom>
                <a:ln w="3175">
                  <a:solidFill>
                    <a:prstClr val="ltGray"/>
                  </a:solidFill>
                </a:ln>
              </p:spPr>
            </p:pic>
            <p:pic>
              <p:nvPicPr>
                <p:cNvPr id="15" name="Afbeelding 15">
                  <a:hlinkClick r:id="rId42" action="ppaction://hlinksldjump"/>
                </p:cNvPr>
                <p:cNvPicPr>
                  <a:picLocks noSelect="1" noRot="1" noChangeAspect="1" noMove="1" noResize="1" noEditPoints="1" noAdjustHandles="1" noChangeArrowheads="1" noChangeShapeType="1"/>
                </p:cNvPicPr>
                <p:nvPr/>
              </p:nvPicPr>
              <p:blipFill>
                <a:blip r:embed="rId43"/>
                <a:stretch>
                  <a:fillRect/>
                </a:stretch>
              </p:blipFill>
              <p:spPr>
                <a:xfrm>
                  <a:off x="520464" y="3667532"/>
                  <a:ext cx="1947918" cy="1095419"/>
                </a:xfrm>
                <a:prstGeom prst="rect">
                  <a:avLst/>
                </a:prstGeom>
                <a:ln w="3175">
                  <a:solidFill>
                    <a:prstClr val="ltGray"/>
                  </a:solidFill>
                </a:ln>
              </p:spPr>
            </p:pic>
            <p:pic>
              <p:nvPicPr>
                <p:cNvPr id="16" name="Afbeelding 16">
                  <a:hlinkClick r:id="rId44" action="ppaction://hlinksldjump"/>
                </p:cNvPr>
                <p:cNvPicPr>
                  <a:picLocks noSelect="1" noRot="1" noChangeAspect="1" noMove="1" noResize="1" noEditPoints="1" noAdjustHandles="1" noChangeArrowheads="1" noChangeShapeType="1"/>
                </p:cNvPicPr>
                <p:nvPr/>
              </p:nvPicPr>
              <p:blipFill>
                <a:blip r:embed="rId45"/>
                <a:stretch>
                  <a:fillRect/>
                </a:stretch>
              </p:blipFill>
              <p:spPr>
                <a:xfrm>
                  <a:off x="2541410" y="3667532"/>
                  <a:ext cx="1947918" cy="1095419"/>
                </a:xfrm>
                <a:prstGeom prst="rect">
                  <a:avLst/>
                </a:prstGeom>
                <a:ln w="3175">
                  <a:solidFill>
                    <a:prstClr val="ltGray"/>
                  </a:solidFill>
                </a:ln>
              </p:spPr>
            </p:pic>
            <p:pic>
              <p:nvPicPr>
                <p:cNvPr id="17" name="Afbeelding 17">
                  <a:hlinkClick r:id="rId46" action="ppaction://hlinksldjump"/>
                </p:cNvPr>
                <p:cNvPicPr>
                  <a:picLocks noSelect="1" noRot="1" noChangeAspect="1" noMove="1" noResize="1" noEditPoints="1" noAdjustHandles="1" noChangeArrowheads="1" noChangeShapeType="1"/>
                </p:cNvPicPr>
                <p:nvPr/>
              </p:nvPicPr>
              <p:blipFill>
                <a:blip r:embed="rId47"/>
                <a:stretch>
                  <a:fillRect/>
                </a:stretch>
              </p:blipFill>
              <p:spPr>
                <a:xfrm>
                  <a:off x="4562356" y="3667532"/>
                  <a:ext cx="1947918" cy="1095419"/>
                </a:xfrm>
                <a:prstGeom prst="rect">
                  <a:avLst/>
                </a:prstGeom>
                <a:ln w="3175">
                  <a:solidFill>
                    <a:prstClr val="ltGray"/>
                  </a:solidFill>
                </a:ln>
              </p:spPr>
            </p:pic>
            <p:pic>
              <p:nvPicPr>
                <p:cNvPr id="18" name="Afbeelding 18">
                  <a:hlinkClick r:id="rId48" action="ppaction://hlinksldjump"/>
                </p:cNvPr>
                <p:cNvPicPr>
                  <a:picLocks noSelect="1" noRot="1" noChangeAspect="1" noMove="1" noResize="1" noEditPoints="1" noAdjustHandles="1" noChangeArrowheads="1" noChangeShapeType="1"/>
                </p:cNvPicPr>
                <p:nvPr/>
              </p:nvPicPr>
              <p:blipFill>
                <a:blip r:embed="rId49"/>
                <a:stretch>
                  <a:fillRect/>
                </a:stretch>
              </p:blipFill>
              <p:spPr>
                <a:xfrm>
                  <a:off x="6583302" y="3667532"/>
                  <a:ext cx="1947918" cy="1095419"/>
                </a:xfrm>
                <a:prstGeom prst="rect">
                  <a:avLst/>
                </a:prstGeom>
                <a:ln w="3175">
                  <a:solidFill>
                    <a:prstClr val="ltGray"/>
                  </a:solidFill>
                </a:ln>
              </p:spPr>
            </p:pic>
            <p:pic>
              <p:nvPicPr>
                <p:cNvPr id="19" name="Afbeelding 19">
                  <a:hlinkClick r:id="rId46" action="ppaction://hlinksldjump"/>
                </p:cNvPr>
                <p:cNvPicPr>
                  <a:picLocks noSelect="1" noRot="1" noChangeAspect="1" noMove="1" noResize="1" noEditPoints="1" noAdjustHandles="1" noChangeArrowheads="1" noChangeShapeType="1"/>
                </p:cNvPicPr>
                <p:nvPr/>
              </p:nvPicPr>
              <p:blipFill>
                <a:blip r:embed="rId50"/>
                <a:stretch>
                  <a:fillRect/>
                </a:stretch>
              </p:blipFill>
              <p:spPr>
                <a:xfrm>
                  <a:off x="8604248" y="3667532"/>
                  <a:ext cx="1947918" cy="1095419"/>
                </a:xfrm>
                <a:prstGeom prst="rect">
                  <a:avLst/>
                </a:prstGeom>
                <a:ln w="3175">
                  <a:solidFill>
                    <a:prstClr val="ltGray"/>
                  </a:solidFill>
                </a:ln>
              </p:spPr>
            </p:pic>
            <p:pic>
              <p:nvPicPr>
                <p:cNvPr id="20" name="Afbeelding 20">
                  <a:hlinkClick r:id="rId51" action="ppaction://hlinksldjump"/>
                </p:cNvPr>
                <p:cNvPicPr>
                  <a:picLocks noSelect="1" noRot="1" noChangeAspect="1" noMove="1" noResize="1" noEditPoints="1" noAdjustHandles="1" noChangeArrowheads="1" noChangeShapeType="1"/>
                </p:cNvPicPr>
                <p:nvPr/>
              </p:nvPicPr>
              <p:blipFill>
                <a:blip r:embed="rId52"/>
                <a:stretch>
                  <a:fillRect/>
                </a:stretch>
              </p:blipFill>
              <p:spPr>
                <a:xfrm>
                  <a:off x="520464" y="4835979"/>
                  <a:ext cx="1947918" cy="1095419"/>
                </a:xfrm>
                <a:prstGeom prst="rect">
                  <a:avLst/>
                </a:prstGeom>
                <a:ln w="3175">
                  <a:solidFill>
                    <a:prstClr val="ltGray"/>
                  </a:solidFill>
                </a:ln>
              </p:spPr>
            </p:pic>
            <p:pic>
              <p:nvPicPr>
                <p:cNvPr id="21" name="Afbeelding 21">
                  <a:hlinkClick r:id="rId24" action="ppaction://hlinksldjump"/>
                </p:cNvPr>
                <p:cNvPicPr>
                  <a:picLocks noSelect="1" noRot="1" noChangeAspect="1" noMove="1" noResize="1" noEditPoints="1" noAdjustHandles="1" noChangeArrowheads="1" noChangeShapeType="1"/>
                </p:cNvPicPr>
                <p:nvPr/>
              </p:nvPicPr>
              <p:blipFill>
                <a:blip r:embed="rId53"/>
                <a:stretch>
                  <a:fillRect/>
                </a:stretch>
              </p:blipFill>
              <p:spPr>
                <a:xfrm>
                  <a:off x="2541410" y="4835979"/>
                  <a:ext cx="1947918" cy="1095419"/>
                </a:xfrm>
                <a:prstGeom prst="rect">
                  <a:avLst/>
                </a:prstGeom>
                <a:ln w="3175">
                  <a:solidFill>
                    <a:prstClr val="ltGray"/>
                  </a:solidFill>
                </a:ln>
              </p:spPr>
            </p:pic>
            <p:pic>
              <p:nvPicPr>
                <p:cNvPr id="22" name="Afbeelding 22">
                  <a:hlinkClick r:id="rId26" action="ppaction://hlinksldjump"/>
                </p:cNvPr>
                <p:cNvPicPr>
                  <a:picLocks noSelect="1" noRot="1" noChangeAspect="1" noMove="1" noResize="1" noEditPoints="1" noAdjustHandles="1" noChangeArrowheads="1" noChangeShapeType="1"/>
                </p:cNvPicPr>
                <p:nvPr/>
              </p:nvPicPr>
              <p:blipFill>
                <a:blip r:embed="rId54"/>
                <a:stretch>
                  <a:fillRect/>
                </a:stretch>
              </p:blipFill>
              <p:spPr>
                <a:xfrm>
                  <a:off x="4562356" y="4835979"/>
                  <a:ext cx="1947918" cy="1095419"/>
                </a:xfrm>
                <a:prstGeom prst="rect">
                  <a:avLst/>
                </a:prstGeom>
                <a:ln w="3175">
                  <a:solidFill>
                    <a:prstClr val="ltGray"/>
                  </a:solidFill>
                </a:ln>
              </p:spPr>
            </p:pic>
            <p:pic>
              <p:nvPicPr>
                <p:cNvPr id="23" name="Afbeelding 23">
                  <a:hlinkClick r:id="rId28" action="ppaction://hlinksldjump"/>
                </p:cNvPr>
                <p:cNvPicPr>
                  <a:picLocks noSelect="1" noRot="1" noChangeAspect="1" noMove="1" noResize="1" noEditPoints="1" noAdjustHandles="1" noChangeArrowheads="1" noChangeShapeType="1"/>
                </p:cNvPicPr>
                <p:nvPr/>
              </p:nvPicPr>
              <p:blipFill>
                <a:blip r:embed="rId55"/>
                <a:stretch>
                  <a:fillRect/>
                </a:stretch>
              </p:blipFill>
              <p:spPr>
                <a:xfrm>
                  <a:off x="6583302" y="4835979"/>
                  <a:ext cx="1947918" cy="1095419"/>
                </a:xfrm>
                <a:prstGeom prst="rect">
                  <a:avLst/>
                </a:prstGeom>
                <a:ln w="3175">
                  <a:solidFill>
                    <a:prstClr val="ltGray"/>
                  </a:solidFill>
                </a:ln>
              </p:spPr>
            </p:pic>
            <p:pic>
              <p:nvPicPr>
                <p:cNvPr id="24" name="Afbeelding 24">
                  <a:hlinkClick r:id="rId56" action="ppaction://hlinksldjump"/>
                </p:cNvPr>
                <p:cNvPicPr>
                  <a:picLocks noSelect="1" noRot="1" noChangeAspect="1" noMove="1" noResize="1" noEditPoints="1" noAdjustHandles="1" noChangeArrowheads="1" noChangeShapeType="1"/>
                </p:cNvPicPr>
                <p:nvPr/>
              </p:nvPicPr>
              <p:blipFill>
                <a:blip r:embed="rId57"/>
                <a:stretch>
                  <a:fillRect/>
                </a:stretch>
              </p:blipFill>
              <p:spPr>
                <a:xfrm>
                  <a:off x="8604248" y="4835979"/>
                  <a:ext cx="1947918" cy="1095419"/>
                </a:xfrm>
                <a:prstGeom prst="rect">
                  <a:avLst/>
                </a:prstGeom>
                <a:ln w="3175">
                  <a:solidFill>
                    <a:prstClr val="ltGray"/>
                  </a:solidFill>
                </a:ln>
              </p:spPr>
            </p:pic>
          </p:grpSp>
        </mc:Fallback>
      </mc:AlternateContent>
      <p:pic>
        <p:nvPicPr>
          <p:cNvPr id="2" name="Afbeelding 1">
            <a:extLst>
              <a:ext uri="{FF2B5EF4-FFF2-40B4-BE49-F238E27FC236}">
                <a16:creationId xmlns="" xmlns:a16="http://schemas.microsoft.com/office/drawing/2014/main" id="{EF1729F6-65A5-42DA-A0F4-376D62C5CC5B}"/>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10662394" y="5948625"/>
            <a:ext cx="572925" cy="566829"/>
          </a:xfrm>
          <a:prstGeom prst="rect">
            <a:avLst/>
          </a:prstGeom>
        </p:spPr>
      </p:pic>
    </p:spTree>
    <p:extLst>
      <p:ext uri="{BB962C8B-B14F-4D97-AF65-F5344CB8AC3E}">
        <p14:creationId xmlns:p14="http://schemas.microsoft.com/office/powerpoint/2010/main" val="215375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B936854B-E213-4F32-BE75-3A46619146BF}"/>
              </a:ext>
            </a:extLst>
          </p:cNvPr>
          <p:cNvSpPr>
            <a:spLocks noGrp="1"/>
          </p:cNvSpPr>
          <p:nvPr>
            <p:ph type="title"/>
          </p:nvPr>
        </p:nvSpPr>
        <p:spPr/>
        <p:txBody>
          <a:bodyPr/>
          <a:lstStyle/>
          <a:p>
            <a:r>
              <a:rPr lang="nl-NL" dirty="0"/>
              <a:t>Deployment: 	</a:t>
            </a:r>
            <a:r>
              <a:rPr lang="nl-NL" dirty="0" err="1"/>
              <a:t>Mobility</a:t>
            </a:r>
            <a:r>
              <a:rPr lang="nl-NL" dirty="0"/>
              <a:t> I </a:t>
            </a:r>
          </a:p>
        </p:txBody>
      </p:sp>
      <mc:AlternateContent xmlns:mc="http://schemas.openxmlformats.org/markup-compatibility/2006">
        <mc:Choice xmlns="" xmlns:psuz="http://schemas.microsoft.com/office/powerpoint/2016/summaryzoom" Requires="psuz">
          <p:graphicFrame>
            <p:nvGraphicFramePr>
              <p:cNvPr id="5" name="Overzichtzoom 4">
                <a:extLst>
                  <a:ext uri="{FF2B5EF4-FFF2-40B4-BE49-F238E27FC236}">
                    <a16:creationId xmlns:a16="http://schemas.microsoft.com/office/drawing/2014/main" id="{49F7E1A2-2295-42E9-8346-B632DE9C2A75}"/>
                  </a:ext>
                </a:extLst>
              </p:cNvPr>
              <p:cNvGraphicFramePr>
                <a:graphicFrameLocks noChangeAspect="1"/>
              </p:cNvGraphicFramePr>
              <p:nvPr>
                <p:extLst>
                  <p:ext uri="{D42A27DB-BD31-4B8C-83A1-F6EECF244321}">
                    <p14:modId xmlns:p14="http://schemas.microsoft.com/office/powerpoint/2010/main" val="2007539939"/>
                  </p:ext>
                </p:extLst>
              </p:nvPr>
            </p:nvGraphicFramePr>
            <p:xfrm>
              <a:off x="192931" y="1091690"/>
              <a:ext cx="10575007" cy="4425542"/>
            </p:xfrm>
            <a:graphic>
              <a:graphicData uri="http://schemas.microsoft.com/office/powerpoint/2016/summaryzoom">
                <psuz:summaryZm>
                  <psuz:summaryZmObj sectionId="{48423DF0-824E-420A-8CA4-D05EBDE91DF3}">
                    <psuz:zmPr id="{EBC720F2-5640-492A-9B17-4DAF469BB4F6}" transitionDur="1000">
                      <p166:blipFill xmlns:p166="http://schemas.microsoft.com/office/powerpoint/2016/6/main">
                        <a:blip r:embed="rId2"/>
                        <a:stretch>
                          <a:fillRect/>
                        </a:stretch>
                      </p166:blipFill>
                      <p166:spPr xmlns:p166="http://schemas.microsoft.com/office/powerpoint/2016/6/main">
                        <a:xfrm>
                          <a:off x="728047" y="121702"/>
                          <a:ext cx="1770676" cy="995747"/>
                        </a:xfrm>
                        <a:prstGeom prst="rect">
                          <a:avLst/>
                        </a:prstGeom>
                        <a:ln w="3175">
                          <a:solidFill>
                            <a:prstClr val="ltGray"/>
                          </a:solidFill>
                        </a:ln>
                      </p166:spPr>
                    </psuz:zmPr>
                  </psuz:summaryZmObj>
                  <psuz:summaryZmObj sectionId="{2F5E1592-19D4-4D1A-B4FB-0D95639B4C4B}">
                    <psuz:zmPr id="{28EC87A4-3284-4DB9-B80B-F97722A60313}" transitionDur="1000">
                      <p166:blipFill xmlns:p166="http://schemas.microsoft.com/office/powerpoint/2016/6/main">
                        <a:blip r:embed="rId3"/>
                        <a:stretch>
                          <a:fillRect/>
                        </a:stretch>
                      </p166:blipFill>
                      <p166:spPr xmlns:p166="http://schemas.microsoft.com/office/powerpoint/2016/6/main">
                        <a:xfrm>
                          <a:off x="2565106" y="121702"/>
                          <a:ext cx="1770676" cy="995747"/>
                        </a:xfrm>
                        <a:prstGeom prst="rect">
                          <a:avLst/>
                        </a:prstGeom>
                        <a:ln w="3175">
                          <a:solidFill>
                            <a:prstClr val="ltGray"/>
                          </a:solidFill>
                        </a:ln>
                      </p166:spPr>
                    </psuz:zmPr>
                  </psuz:summaryZmObj>
                  <psuz:summaryZmObj sectionId="{81F0C5A7-5204-44DD-8D9B-577FEC561ED1}">
                    <psuz:zmPr id="{FD27C311-8CE2-469D-869C-512C7C4C8CA6}" transitionDur="1000">
                      <p166:blipFill xmlns:p166="http://schemas.microsoft.com/office/powerpoint/2016/6/main">
                        <a:blip r:embed="rId4"/>
                        <a:stretch>
                          <a:fillRect/>
                        </a:stretch>
                      </p166:blipFill>
                      <p166:spPr xmlns:p166="http://schemas.microsoft.com/office/powerpoint/2016/6/main">
                        <a:xfrm>
                          <a:off x="4402165" y="121702"/>
                          <a:ext cx="1770676" cy="995747"/>
                        </a:xfrm>
                        <a:prstGeom prst="rect">
                          <a:avLst/>
                        </a:prstGeom>
                        <a:ln w="3175">
                          <a:solidFill>
                            <a:prstClr val="ltGray"/>
                          </a:solidFill>
                        </a:ln>
                      </p166:spPr>
                    </psuz:zmPr>
                  </psuz:summaryZmObj>
                  <psuz:summaryZmObj sectionId="{1252478E-2E2A-4FF6-9723-296D429FDA25}">
                    <psuz:zmPr id="{B0161FE4-AC5A-432C-AF3F-0F14F8740ED9}" transitionDur="1000">
                      <p166:blipFill xmlns:p166="http://schemas.microsoft.com/office/powerpoint/2016/6/main">
                        <a:blip r:embed="rId5"/>
                        <a:stretch>
                          <a:fillRect/>
                        </a:stretch>
                      </p166:blipFill>
                      <p166:spPr xmlns:p166="http://schemas.microsoft.com/office/powerpoint/2016/6/main">
                        <a:xfrm>
                          <a:off x="6239224" y="121702"/>
                          <a:ext cx="1770676" cy="995747"/>
                        </a:xfrm>
                        <a:prstGeom prst="rect">
                          <a:avLst/>
                        </a:prstGeom>
                        <a:ln w="3175">
                          <a:solidFill>
                            <a:prstClr val="ltGray"/>
                          </a:solidFill>
                        </a:ln>
                      </p166:spPr>
                    </psuz:zmPr>
                  </psuz:summaryZmObj>
                  <psuz:summaryZmObj sectionId="{C5BDB94E-1431-4713-94A8-AD10E9B1F0C6}">
                    <psuz:zmPr id="{97BFC330-9C40-4060-9455-C555046FC1B6}" transitionDur="1000">
                      <p166:blipFill xmlns:p166="http://schemas.microsoft.com/office/powerpoint/2016/6/main">
                        <a:blip r:embed="rId6"/>
                        <a:stretch>
                          <a:fillRect/>
                        </a:stretch>
                      </p166:blipFill>
                      <p166:spPr xmlns:p166="http://schemas.microsoft.com/office/powerpoint/2016/6/main">
                        <a:xfrm>
                          <a:off x="8076283" y="121702"/>
                          <a:ext cx="1770676" cy="995747"/>
                        </a:xfrm>
                        <a:prstGeom prst="rect">
                          <a:avLst/>
                        </a:prstGeom>
                        <a:ln w="3175">
                          <a:solidFill>
                            <a:prstClr val="ltGray"/>
                          </a:solidFill>
                        </a:ln>
                      </p166:spPr>
                    </psuz:zmPr>
                  </psuz:summaryZmObj>
                  <psuz:summaryZmObj sectionId="{331A76CB-A37A-40DF-B566-2776E051FA0B}">
                    <psuz:zmPr id="{4C4CDFBD-B0D2-4F5F-A27C-79E0E1A694E4}" transitionDur="1000">
                      <p166:blipFill xmlns:p166="http://schemas.microsoft.com/office/powerpoint/2016/6/main">
                        <a:blip r:embed="rId7"/>
                        <a:stretch>
                          <a:fillRect/>
                        </a:stretch>
                      </p166:blipFill>
                      <p166:spPr xmlns:p166="http://schemas.microsoft.com/office/powerpoint/2016/6/main">
                        <a:xfrm>
                          <a:off x="728047" y="1183832"/>
                          <a:ext cx="1770676" cy="995747"/>
                        </a:xfrm>
                        <a:prstGeom prst="rect">
                          <a:avLst/>
                        </a:prstGeom>
                        <a:ln w="3175">
                          <a:solidFill>
                            <a:prstClr val="ltGray"/>
                          </a:solidFill>
                        </a:ln>
                      </p166:spPr>
                    </psuz:zmPr>
                  </psuz:summaryZmObj>
                  <psuz:summaryZmObj sectionId="{35738131-006D-44AD-9FCF-994973520BEB}">
                    <psuz:zmPr id="{1E33B46D-8DF2-4AA6-8641-9C0ACF2A8E9F}" transitionDur="1000">
                      <p166:blipFill xmlns:p166="http://schemas.microsoft.com/office/powerpoint/2016/6/main">
                        <a:blip r:embed="rId8"/>
                        <a:stretch>
                          <a:fillRect/>
                        </a:stretch>
                      </p166:blipFill>
                      <p166:spPr xmlns:p166="http://schemas.microsoft.com/office/powerpoint/2016/6/main">
                        <a:xfrm>
                          <a:off x="2565106" y="1183832"/>
                          <a:ext cx="1770676" cy="995747"/>
                        </a:xfrm>
                        <a:prstGeom prst="rect">
                          <a:avLst/>
                        </a:prstGeom>
                        <a:ln w="3175">
                          <a:solidFill>
                            <a:prstClr val="ltGray"/>
                          </a:solidFill>
                        </a:ln>
                      </p166:spPr>
                    </psuz:zmPr>
                  </psuz:summaryZmObj>
                  <psuz:summaryZmObj sectionId="{29A15C54-5635-4FB1-B0BA-286A6E97C6F9}">
                    <psuz:zmPr id="{93A851E6-8B57-4A08-A6CB-3956F29CE98D}" transitionDur="1000">
                      <p166:blipFill xmlns:p166="http://schemas.microsoft.com/office/powerpoint/2016/6/main">
                        <a:blip r:embed="rId9"/>
                        <a:stretch>
                          <a:fillRect/>
                        </a:stretch>
                      </p166:blipFill>
                      <p166:spPr xmlns:p166="http://schemas.microsoft.com/office/powerpoint/2016/6/main">
                        <a:xfrm>
                          <a:off x="4402165" y="1183832"/>
                          <a:ext cx="1770676" cy="995747"/>
                        </a:xfrm>
                        <a:prstGeom prst="rect">
                          <a:avLst/>
                        </a:prstGeom>
                        <a:ln w="3175">
                          <a:solidFill>
                            <a:prstClr val="ltGray"/>
                          </a:solidFill>
                        </a:ln>
                      </p166:spPr>
                    </psuz:zmPr>
                  </psuz:summaryZmObj>
                  <psuz:summaryZmObj sectionId="{0A1D5AEE-8F9B-4E08-8048-602061B526F2}">
                    <psuz:zmPr id="{F529690C-232B-4AC3-8FAB-9CA4FABA8564}" transitionDur="1000">
                      <p166:blipFill xmlns:p166="http://schemas.microsoft.com/office/powerpoint/2016/6/main">
                        <a:blip r:embed="rId10"/>
                        <a:stretch>
                          <a:fillRect/>
                        </a:stretch>
                      </p166:blipFill>
                      <p166:spPr xmlns:p166="http://schemas.microsoft.com/office/powerpoint/2016/6/main">
                        <a:xfrm>
                          <a:off x="6239224" y="1183832"/>
                          <a:ext cx="1770676" cy="995747"/>
                        </a:xfrm>
                        <a:prstGeom prst="rect">
                          <a:avLst/>
                        </a:prstGeom>
                        <a:ln w="3175">
                          <a:solidFill>
                            <a:prstClr val="ltGray"/>
                          </a:solidFill>
                        </a:ln>
                      </p166:spPr>
                    </psuz:zmPr>
                  </psuz:summaryZmObj>
                  <psuz:summaryZmObj sectionId="{42456596-4682-463B-B45A-8307E7135052}">
                    <psuz:zmPr id="{89B7B3ED-A2EE-4FFB-AE90-A095FAFD4F9E}" transitionDur="1000">
                      <p166:blipFill xmlns:p166="http://schemas.microsoft.com/office/powerpoint/2016/6/main">
                        <a:blip r:embed="rId11"/>
                        <a:stretch>
                          <a:fillRect/>
                        </a:stretch>
                      </p166:blipFill>
                      <p166:spPr xmlns:p166="http://schemas.microsoft.com/office/powerpoint/2016/6/main">
                        <a:xfrm>
                          <a:off x="8076283" y="1183832"/>
                          <a:ext cx="1770676" cy="995747"/>
                        </a:xfrm>
                        <a:prstGeom prst="rect">
                          <a:avLst/>
                        </a:prstGeom>
                        <a:ln w="3175">
                          <a:solidFill>
                            <a:prstClr val="ltGray"/>
                          </a:solidFill>
                        </a:ln>
                      </p166:spPr>
                    </psuz:zmPr>
                  </psuz:summaryZmObj>
                  <psuz:summaryZmObj sectionId="{9AB678B2-25E7-4F07-AA22-BE1AA9FDC29C}">
                    <psuz:zmPr id="{8B8D3319-DAED-4287-9196-5290B6576EBE}" transitionDur="1000">
                      <p166:blipFill xmlns:p166="http://schemas.microsoft.com/office/powerpoint/2016/6/main">
                        <a:blip r:embed="rId12"/>
                        <a:stretch>
                          <a:fillRect/>
                        </a:stretch>
                      </p166:blipFill>
                      <p166:spPr xmlns:p166="http://schemas.microsoft.com/office/powerpoint/2016/6/main">
                        <a:xfrm>
                          <a:off x="728047" y="2245962"/>
                          <a:ext cx="1770676" cy="995747"/>
                        </a:xfrm>
                        <a:prstGeom prst="rect">
                          <a:avLst/>
                        </a:prstGeom>
                        <a:ln w="3175">
                          <a:solidFill>
                            <a:prstClr val="ltGray"/>
                          </a:solidFill>
                        </a:ln>
                      </p166:spPr>
                    </psuz:zmPr>
                  </psuz:summaryZmObj>
                  <psuz:summaryZmObj sectionId="{9FEE8D36-9FB0-40FD-9C0B-EFEEA29E4F9C}">
                    <psuz:zmPr id="{009D8F71-66E5-4095-96D9-5659189BD979}" transitionDur="1000">
                      <p166:blipFill xmlns:p166="http://schemas.microsoft.com/office/powerpoint/2016/6/main">
                        <a:blip r:embed="rId13"/>
                        <a:stretch>
                          <a:fillRect/>
                        </a:stretch>
                      </p166:blipFill>
                      <p166:spPr xmlns:p166="http://schemas.microsoft.com/office/powerpoint/2016/6/main">
                        <a:xfrm>
                          <a:off x="2565106" y="2245962"/>
                          <a:ext cx="1770676" cy="995747"/>
                        </a:xfrm>
                        <a:prstGeom prst="rect">
                          <a:avLst/>
                        </a:prstGeom>
                        <a:ln w="3175">
                          <a:solidFill>
                            <a:prstClr val="ltGray"/>
                          </a:solidFill>
                        </a:ln>
                      </p166:spPr>
                    </psuz:zmPr>
                  </psuz:summaryZmObj>
                  <psuz:summaryZmObj sectionId="{350FE4B3-E06C-47C6-8DDE-874FD91CBB2C}">
                    <psuz:zmPr id="{B3A13FA1-202F-46D4-92AF-A6B22234923D}" transitionDur="1000">
                      <p166:blipFill xmlns:p166="http://schemas.microsoft.com/office/powerpoint/2016/6/main">
                        <a:blip r:embed="rId14"/>
                        <a:stretch>
                          <a:fillRect/>
                        </a:stretch>
                      </p166:blipFill>
                      <p166:spPr xmlns:p166="http://schemas.microsoft.com/office/powerpoint/2016/6/main">
                        <a:xfrm>
                          <a:off x="4402165" y="2245962"/>
                          <a:ext cx="1770676" cy="995747"/>
                        </a:xfrm>
                        <a:prstGeom prst="rect">
                          <a:avLst/>
                        </a:prstGeom>
                        <a:ln w="3175">
                          <a:solidFill>
                            <a:prstClr val="ltGray"/>
                          </a:solidFill>
                        </a:ln>
                      </p166:spPr>
                    </psuz:zmPr>
                  </psuz:summaryZmObj>
                  <psuz:summaryZmObj sectionId="{295DA01F-8565-46D7-B750-456BA9F57E4C}">
                    <psuz:zmPr id="{CF926187-C7E4-45AF-B5AC-6D9761A31593}" transitionDur="1000">
                      <p166:blipFill xmlns:p166="http://schemas.microsoft.com/office/powerpoint/2016/6/main">
                        <a:blip r:embed="rId15"/>
                        <a:stretch>
                          <a:fillRect/>
                        </a:stretch>
                      </p166:blipFill>
                      <p166:spPr xmlns:p166="http://schemas.microsoft.com/office/powerpoint/2016/6/main">
                        <a:xfrm>
                          <a:off x="6239224" y="2245962"/>
                          <a:ext cx="1770676" cy="995747"/>
                        </a:xfrm>
                        <a:prstGeom prst="rect">
                          <a:avLst/>
                        </a:prstGeom>
                        <a:ln w="3175">
                          <a:solidFill>
                            <a:prstClr val="ltGray"/>
                          </a:solidFill>
                        </a:ln>
                      </p166:spPr>
                    </psuz:zmPr>
                  </psuz:summaryZmObj>
                  <psuz:summaryZmObj sectionId="{87F00CD8-E3C8-4BE8-99AD-C7FC12B3C463}">
                    <psuz:zmPr id="{513D24C7-076D-4CC0-B77B-6577A178F319}" transitionDur="1000">
                      <p166:blipFill xmlns:p166="http://schemas.microsoft.com/office/powerpoint/2016/6/main">
                        <a:blip r:embed="rId16"/>
                        <a:stretch>
                          <a:fillRect/>
                        </a:stretch>
                      </p166:blipFill>
                      <p166:spPr xmlns:p166="http://schemas.microsoft.com/office/powerpoint/2016/6/main">
                        <a:xfrm>
                          <a:off x="8076283" y="2245962"/>
                          <a:ext cx="1770676" cy="995747"/>
                        </a:xfrm>
                        <a:prstGeom prst="rect">
                          <a:avLst/>
                        </a:prstGeom>
                        <a:ln w="3175">
                          <a:solidFill>
                            <a:prstClr val="ltGray"/>
                          </a:solidFill>
                        </a:ln>
                      </p166:spPr>
                    </psuz:zmPr>
                  </psuz:summaryZmObj>
                  <psuz:summaryZmObj sectionId="{73A5DC39-EC36-4512-8453-C5EB79AD2F17}">
                    <psuz:zmPr id="{76135BB5-57E2-4D59-BBD5-6B9D417EF915}" transitionDur="1000">
                      <p166:blipFill xmlns:p166="http://schemas.microsoft.com/office/powerpoint/2016/6/main">
                        <a:blip r:embed="rId17"/>
                        <a:stretch>
                          <a:fillRect/>
                        </a:stretch>
                      </p166:blipFill>
                      <p166:spPr xmlns:p166="http://schemas.microsoft.com/office/powerpoint/2016/6/main">
                        <a:xfrm>
                          <a:off x="728047" y="3308092"/>
                          <a:ext cx="1770676" cy="995747"/>
                        </a:xfrm>
                        <a:prstGeom prst="rect">
                          <a:avLst/>
                        </a:prstGeom>
                        <a:ln w="3175">
                          <a:solidFill>
                            <a:prstClr val="ltGray"/>
                          </a:solidFill>
                        </a:ln>
                      </p166:spPr>
                    </psuz:zmPr>
                  </psuz:summaryZmObj>
                  <psuz:summaryZmObj sectionId="{2B710931-DAFE-4F29-92B1-D16DCA24FE0E}">
                    <psuz:zmPr id="{CC3FC3A3-034E-4D57-9FBC-78EABF710478}" transitionDur="1000">
                      <p166:blipFill xmlns:p166="http://schemas.microsoft.com/office/powerpoint/2016/6/main">
                        <a:blip r:embed="rId18"/>
                        <a:stretch>
                          <a:fillRect/>
                        </a:stretch>
                      </p166:blipFill>
                      <p166:spPr xmlns:p166="http://schemas.microsoft.com/office/powerpoint/2016/6/main">
                        <a:xfrm>
                          <a:off x="2565106" y="3308092"/>
                          <a:ext cx="1770676" cy="995747"/>
                        </a:xfrm>
                        <a:prstGeom prst="rect">
                          <a:avLst/>
                        </a:prstGeom>
                        <a:ln w="3175">
                          <a:solidFill>
                            <a:prstClr val="ltGray"/>
                          </a:solidFill>
                        </a:ln>
                      </p166:spPr>
                    </psuz:zmPr>
                  </psuz:summaryZmObj>
                  <psuz:summaryZmObj sectionId="{D8026FEE-7B63-4F09-B08C-35A8DEA81A35}">
                    <psuz:zmPr id="{BBC956F3-26B5-49C7-A8E7-C4C0A6A1C6FE}" transitionDur="1000">
                      <p166:blipFill xmlns:p166="http://schemas.microsoft.com/office/powerpoint/2016/6/main">
                        <a:blip r:embed="rId19"/>
                        <a:stretch>
                          <a:fillRect/>
                        </a:stretch>
                      </p166:blipFill>
                      <p166:spPr xmlns:p166="http://schemas.microsoft.com/office/powerpoint/2016/6/main">
                        <a:xfrm>
                          <a:off x="4402165" y="3308092"/>
                          <a:ext cx="1770676" cy="995747"/>
                        </a:xfrm>
                        <a:prstGeom prst="rect">
                          <a:avLst/>
                        </a:prstGeom>
                        <a:ln w="3175">
                          <a:solidFill>
                            <a:prstClr val="ltGray"/>
                          </a:solidFill>
                        </a:ln>
                      </p166:spPr>
                    </psuz:zmPr>
                  </psuz:summaryZmObj>
                  <psuz:summaryZmObj sectionId="{8AEC1922-CBF4-4866-A607-F77661117C2D}">
                    <psuz:zmPr id="{190530F4-9B99-45E8-9EF5-2F6669BB724B}" transitionDur="1000">
                      <p166:blipFill xmlns:p166="http://schemas.microsoft.com/office/powerpoint/2016/6/main">
                        <a:blip r:embed="rId20"/>
                        <a:stretch>
                          <a:fillRect/>
                        </a:stretch>
                      </p166:blipFill>
                      <p166:spPr xmlns:p166="http://schemas.microsoft.com/office/powerpoint/2016/6/main">
                        <a:xfrm>
                          <a:off x="6239224" y="3308092"/>
                          <a:ext cx="1770676" cy="995747"/>
                        </a:xfrm>
                        <a:prstGeom prst="rect">
                          <a:avLst/>
                        </a:prstGeom>
                        <a:ln w="3175">
                          <a:solidFill>
                            <a:prstClr val="ltGray"/>
                          </a:solidFill>
                        </a:ln>
                      </p166:spPr>
                    </psuz:zmPr>
                  </psuz:summaryZmObj>
                  <psuz:summaryZmObj sectionId="{15C81A18-9B1A-446A-921F-CF36381EA74A}">
                    <psuz:zmPr id="{25FA3F30-8B18-4C84-A4CE-7FEE18AA234B}" transitionDur="1000">
                      <p166:blipFill xmlns:p166="http://schemas.microsoft.com/office/powerpoint/2016/6/main">
                        <a:blip r:embed="rId21"/>
                        <a:stretch>
                          <a:fillRect/>
                        </a:stretch>
                      </p166:blipFill>
                      <p166:spPr xmlns:p166="http://schemas.microsoft.com/office/powerpoint/2016/6/main">
                        <a:xfrm>
                          <a:off x="8076283" y="3308092"/>
                          <a:ext cx="1770676" cy="995747"/>
                        </a:xfrm>
                        <a:prstGeom prst="rect">
                          <a:avLst/>
                        </a:prstGeom>
                        <a:ln w="3175">
                          <a:solidFill>
                            <a:prstClr val="ltGray"/>
                          </a:solidFill>
                        </a:ln>
                      </p166:spPr>
                    </psuz:zmPr>
                  </psuz:summaryZmObj>
                  <psuz:gridLayout/>
                </psuz:summaryZm>
              </a:graphicData>
            </a:graphic>
          </p:graphicFrame>
        </mc:Choice>
        <mc:Fallback>
          <p:grpSp>
            <p:nvGrpSpPr>
              <p:cNvPr id="5" name="Overzichtzoom 4">
                <a:extLst>
                  <a:ext uri="{FF2B5EF4-FFF2-40B4-BE49-F238E27FC236}">
                    <a16:creationId xmlns="" xmlns:a16="http://schemas.microsoft.com/office/drawing/2014/main" id="{49F7E1A2-2295-42E9-8346-B632DE9C2A75}"/>
                  </a:ext>
                </a:extLst>
              </p:cNvPr>
              <p:cNvGrpSpPr>
                <a:grpSpLocks noGrp="1" noUngrp="1" noRot="1" noChangeAspect="1" noMove="1" noResize="1"/>
              </p:cNvGrpSpPr>
              <p:nvPr/>
            </p:nvGrpSpPr>
            <p:grpSpPr>
              <a:xfrm>
                <a:off x="192882" y="1092298"/>
                <a:ext cx="10572254" cy="4424390"/>
                <a:chOff x="192931" y="1091690"/>
                <a:chExt cx="10575007" cy="4425542"/>
              </a:xfrm>
            </p:grpSpPr>
            <p:pic>
              <p:nvPicPr>
                <p:cNvPr id="4" name="Afbeelding 4">
                  <a:hlinkClick r:id="rId22" action="ppaction://hlinksldjump"/>
                </p:cNvPr>
                <p:cNvPicPr>
                  <a:picLocks noSelect="1" noRot="1" noChangeAspect="1" noMove="1" noResize="1" noEditPoints="1" noAdjustHandles="1" noChangeArrowheads="1" noChangeShapeType="1"/>
                </p:cNvPicPr>
                <p:nvPr/>
              </p:nvPicPr>
              <p:blipFill>
                <a:blip r:embed="rId23"/>
                <a:stretch>
                  <a:fillRect/>
                </a:stretch>
              </p:blipFill>
              <p:spPr>
                <a:xfrm>
                  <a:off x="920978" y="1213392"/>
                  <a:ext cx="1770676" cy="995747"/>
                </a:xfrm>
                <a:prstGeom prst="rect">
                  <a:avLst/>
                </a:prstGeom>
                <a:ln w="3175">
                  <a:solidFill>
                    <a:prstClr val="ltGray"/>
                  </a:solidFill>
                </a:ln>
              </p:spPr>
            </p:pic>
            <p:pic>
              <p:nvPicPr>
                <p:cNvPr id="6" name="Afbeelding 6">
                  <a:hlinkClick r:id="" action="ppaction://noaction"/>
                </p:cNvPr>
                <p:cNvPicPr>
                  <a:picLocks noSelect="1" noRot="1" noChangeAspect="1" noMove="1" noResize="1" noEditPoints="1" noAdjustHandles="1" noChangeArrowheads="1" noChangeShapeType="1"/>
                </p:cNvPicPr>
                <p:nvPr/>
              </p:nvPicPr>
              <p:blipFill>
                <a:blip r:embed="rId24"/>
                <a:stretch>
                  <a:fillRect/>
                </a:stretch>
              </p:blipFill>
              <p:spPr>
                <a:xfrm>
                  <a:off x="2758037" y="1213392"/>
                  <a:ext cx="1770676" cy="995747"/>
                </a:xfrm>
                <a:prstGeom prst="rect">
                  <a:avLst/>
                </a:prstGeom>
                <a:ln w="3175">
                  <a:solidFill>
                    <a:prstClr val="ltGray"/>
                  </a:solidFill>
                </a:ln>
              </p:spPr>
            </p:pic>
            <p:pic>
              <p:nvPicPr>
                <p:cNvPr id="7" name="Afbeelding 7">
                  <a:hlinkClick r:id="" action="ppaction://noaction"/>
                </p:cNvPr>
                <p:cNvPicPr>
                  <a:picLocks noSelect="1" noRot="1" noChangeAspect="1" noMove="1" noResize="1" noEditPoints="1" noAdjustHandles="1" noChangeArrowheads="1" noChangeShapeType="1"/>
                </p:cNvPicPr>
                <p:nvPr/>
              </p:nvPicPr>
              <p:blipFill>
                <a:blip r:embed="rId25"/>
                <a:stretch>
                  <a:fillRect/>
                </a:stretch>
              </p:blipFill>
              <p:spPr>
                <a:xfrm>
                  <a:off x="4595096" y="1213392"/>
                  <a:ext cx="1770676" cy="995747"/>
                </a:xfrm>
                <a:prstGeom prst="rect">
                  <a:avLst/>
                </a:prstGeom>
                <a:ln w="3175">
                  <a:solidFill>
                    <a:prstClr val="ltGray"/>
                  </a:solidFill>
                </a:ln>
              </p:spPr>
            </p:pic>
            <p:pic>
              <p:nvPicPr>
                <p:cNvPr id="8" name="Afbeelding 8">
                  <a:hlinkClick r:id="" action="ppaction://noaction"/>
                </p:cNvPr>
                <p:cNvPicPr>
                  <a:picLocks noSelect="1" noRot="1" noChangeAspect="1" noMove="1" noResize="1" noEditPoints="1" noAdjustHandles="1" noChangeArrowheads="1" noChangeShapeType="1"/>
                </p:cNvPicPr>
                <p:nvPr/>
              </p:nvPicPr>
              <p:blipFill>
                <a:blip r:embed="rId26"/>
                <a:stretch>
                  <a:fillRect/>
                </a:stretch>
              </p:blipFill>
              <p:spPr>
                <a:xfrm>
                  <a:off x="6432155" y="1213392"/>
                  <a:ext cx="1770676" cy="995747"/>
                </a:xfrm>
                <a:prstGeom prst="rect">
                  <a:avLst/>
                </a:prstGeom>
                <a:ln w="3175">
                  <a:solidFill>
                    <a:prstClr val="ltGray"/>
                  </a:solidFill>
                </a:ln>
              </p:spPr>
            </p:pic>
            <p:pic>
              <p:nvPicPr>
                <p:cNvPr id="9" name="Afbeelding 9">
                  <a:hlinkClick r:id="" action="ppaction://noaction"/>
                </p:cNvPr>
                <p:cNvPicPr>
                  <a:picLocks noSelect="1" noRot="1" noChangeAspect="1" noMove="1" noResize="1" noEditPoints="1" noAdjustHandles="1" noChangeArrowheads="1" noChangeShapeType="1"/>
                </p:cNvPicPr>
                <p:nvPr/>
              </p:nvPicPr>
              <p:blipFill>
                <a:blip r:embed="rId27"/>
                <a:stretch>
                  <a:fillRect/>
                </a:stretch>
              </p:blipFill>
              <p:spPr>
                <a:xfrm>
                  <a:off x="8269214" y="1213392"/>
                  <a:ext cx="1770676" cy="995747"/>
                </a:xfrm>
                <a:prstGeom prst="rect">
                  <a:avLst/>
                </a:prstGeom>
                <a:ln w="3175">
                  <a:solidFill>
                    <a:prstClr val="ltGray"/>
                  </a:solidFill>
                </a:ln>
              </p:spPr>
            </p:pic>
            <p:pic>
              <p:nvPicPr>
                <p:cNvPr id="10" name="Afbeelding 10">
                  <a:hlinkClick r:id="" action="ppaction://noaction"/>
                </p:cNvPr>
                <p:cNvPicPr>
                  <a:picLocks noSelect="1" noRot="1" noChangeAspect="1" noMove="1" noResize="1" noEditPoints="1" noAdjustHandles="1" noChangeArrowheads="1" noChangeShapeType="1"/>
                </p:cNvPicPr>
                <p:nvPr/>
              </p:nvPicPr>
              <p:blipFill>
                <a:blip r:embed="rId28"/>
                <a:stretch>
                  <a:fillRect/>
                </a:stretch>
              </p:blipFill>
              <p:spPr>
                <a:xfrm>
                  <a:off x="920978" y="2275522"/>
                  <a:ext cx="1770676" cy="995747"/>
                </a:xfrm>
                <a:prstGeom prst="rect">
                  <a:avLst/>
                </a:prstGeom>
                <a:ln w="3175">
                  <a:solidFill>
                    <a:prstClr val="ltGray"/>
                  </a:solidFill>
                </a:ln>
              </p:spPr>
            </p:pic>
            <p:pic>
              <p:nvPicPr>
                <p:cNvPr id="11" name="Afbeelding 11">
                  <a:hlinkClick r:id="" action="ppaction://noaction"/>
                </p:cNvPr>
                <p:cNvPicPr>
                  <a:picLocks noSelect="1" noRot="1" noChangeAspect="1" noMove="1" noResize="1" noEditPoints="1" noAdjustHandles="1" noChangeArrowheads="1" noChangeShapeType="1"/>
                </p:cNvPicPr>
                <p:nvPr/>
              </p:nvPicPr>
              <p:blipFill>
                <a:blip r:embed="rId29"/>
                <a:stretch>
                  <a:fillRect/>
                </a:stretch>
              </p:blipFill>
              <p:spPr>
                <a:xfrm>
                  <a:off x="2758037" y="2275522"/>
                  <a:ext cx="1770676" cy="995747"/>
                </a:xfrm>
                <a:prstGeom prst="rect">
                  <a:avLst/>
                </a:prstGeom>
                <a:ln w="3175">
                  <a:solidFill>
                    <a:prstClr val="ltGray"/>
                  </a:solidFill>
                </a:ln>
              </p:spPr>
            </p:pic>
            <p:pic>
              <p:nvPicPr>
                <p:cNvPr id="12" name="Afbeelding 12">
                  <a:hlinkClick r:id="" action="ppaction://noaction"/>
                </p:cNvPr>
                <p:cNvPicPr>
                  <a:picLocks noSelect="1" noRot="1" noChangeAspect="1" noMove="1" noResize="1" noEditPoints="1" noAdjustHandles="1" noChangeArrowheads="1" noChangeShapeType="1"/>
                </p:cNvPicPr>
                <p:nvPr/>
              </p:nvPicPr>
              <p:blipFill>
                <a:blip r:embed="rId30"/>
                <a:stretch>
                  <a:fillRect/>
                </a:stretch>
              </p:blipFill>
              <p:spPr>
                <a:xfrm>
                  <a:off x="4595096" y="2275522"/>
                  <a:ext cx="1770676" cy="995747"/>
                </a:xfrm>
                <a:prstGeom prst="rect">
                  <a:avLst/>
                </a:prstGeom>
                <a:ln w="3175">
                  <a:solidFill>
                    <a:prstClr val="ltGray"/>
                  </a:solidFill>
                </a:ln>
              </p:spPr>
            </p:pic>
            <p:pic>
              <p:nvPicPr>
                <p:cNvPr id="13" name="Afbeelding 13">
                  <a:hlinkClick r:id="" action="ppaction://noaction"/>
                </p:cNvPr>
                <p:cNvPicPr>
                  <a:picLocks noSelect="1" noRot="1" noChangeAspect="1" noMove="1" noResize="1" noEditPoints="1" noAdjustHandles="1" noChangeArrowheads="1" noChangeShapeType="1"/>
                </p:cNvPicPr>
                <p:nvPr/>
              </p:nvPicPr>
              <p:blipFill>
                <a:blip r:embed="rId31"/>
                <a:stretch>
                  <a:fillRect/>
                </a:stretch>
              </p:blipFill>
              <p:spPr>
                <a:xfrm>
                  <a:off x="6432155" y="2275522"/>
                  <a:ext cx="1770676" cy="995747"/>
                </a:xfrm>
                <a:prstGeom prst="rect">
                  <a:avLst/>
                </a:prstGeom>
                <a:ln w="3175">
                  <a:solidFill>
                    <a:prstClr val="ltGray"/>
                  </a:solidFill>
                </a:ln>
              </p:spPr>
            </p:pic>
            <p:pic>
              <p:nvPicPr>
                <p:cNvPr id="14" name="Afbeelding 14">
                  <a:hlinkClick r:id="rId32" action="ppaction://hlinksldjump"/>
                </p:cNvPr>
                <p:cNvPicPr>
                  <a:picLocks noSelect="1" noRot="1" noChangeAspect="1" noMove="1" noResize="1" noEditPoints="1" noAdjustHandles="1" noChangeArrowheads="1" noChangeShapeType="1"/>
                </p:cNvPicPr>
                <p:nvPr/>
              </p:nvPicPr>
              <p:blipFill>
                <a:blip r:embed="rId33"/>
                <a:stretch>
                  <a:fillRect/>
                </a:stretch>
              </p:blipFill>
              <p:spPr>
                <a:xfrm>
                  <a:off x="8269214" y="2275522"/>
                  <a:ext cx="1770676" cy="995747"/>
                </a:xfrm>
                <a:prstGeom prst="rect">
                  <a:avLst/>
                </a:prstGeom>
                <a:ln w="3175">
                  <a:solidFill>
                    <a:prstClr val="ltGray"/>
                  </a:solidFill>
                </a:ln>
              </p:spPr>
            </p:pic>
            <p:pic>
              <p:nvPicPr>
                <p:cNvPr id="15" name="Afbeelding 15">
                  <a:hlinkClick r:id="rId34" action="ppaction://hlinksldjump"/>
                </p:cNvPr>
                <p:cNvPicPr>
                  <a:picLocks noSelect="1" noRot="1" noChangeAspect="1" noMove="1" noResize="1" noEditPoints="1" noAdjustHandles="1" noChangeArrowheads="1" noChangeShapeType="1"/>
                </p:cNvPicPr>
                <p:nvPr/>
              </p:nvPicPr>
              <p:blipFill>
                <a:blip r:embed="rId35"/>
                <a:stretch>
                  <a:fillRect/>
                </a:stretch>
              </p:blipFill>
              <p:spPr>
                <a:xfrm>
                  <a:off x="920978" y="3337652"/>
                  <a:ext cx="1770676" cy="995747"/>
                </a:xfrm>
                <a:prstGeom prst="rect">
                  <a:avLst/>
                </a:prstGeom>
                <a:ln w="3175">
                  <a:solidFill>
                    <a:prstClr val="ltGray"/>
                  </a:solidFill>
                </a:ln>
              </p:spPr>
            </p:pic>
            <p:pic>
              <p:nvPicPr>
                <p:cNvPr id="16" name="Afbeelding 16">
                  <a:hlinkClick r:id="rId36" action="ppaction://hlinksldjump"/>
                </p:cNvPr>
                <p:cNvPicPr>
                  <a:picLocks noSelect="1" noRot="1" noChangeAspect="1" noMove="1" noResize="1" noEditPoints="1" noAdjustHandles="1" noChangeArrowheads="1" noChangeShapeType="1"/>
                </p:cNvPicPr>
                <p:nvPr/>
              </p:nvPicPr>
              <p:blipFill>
                <a:blip r:embed="rId37"/>
                <a:stretch>
                  <a:fillRect/>
                </a:stretch>
              </p:blipFill>
              <p:spPr>
                <a:xfrm>
                  <a:off x="2758037" y="3337652"/>
                  <a:ext cx="1770676" cy="995747"/>
                </a:xfrm>
                <a:prstGeom prst="rect">
                  <a:avLst/>
                </a:prstGeom>
                <a:ln w="3175">
                  <a:solidFill>
                    <a:prstClr val="ltGray"/>
                  </a:solidFill>
                </a:ln>
              </p:spPr>
            </p:pic>
            <p:pic>
              <p:nvPicPr>
                <p:cNvPr id="17" name="Afbeelding 17">
                  <a:hlinkClick r:id="rId38" action="ppaction://hlinksldjump"/>
                </p:cNvPr>
                <p:cNvPicPr>
                  <a:picLocks noSelect="1" noRot="1" noChangeAspect="1" noMove="1" noResize="1" noEditPoints="1" noAdjustHandles="1" noChangeArrowheads="1" noChangeShapeType="1"/>
                </p:cNvPicPr>
                <p:nvPr/>
              </p:nvPicPr>
              <p:blipFill>
                <a:blip r:embed="rId39"/>
                <a:stretch>
                  <a:fillRect/>
                </a:stretch>
              </p:blipFill>
              <p:spPr>
                <a:xfrm>
                  <a:off x="4595096" y="3337652"/>
                  <a:ext cx="1770676" cy="995747"/>
                </a:xfrm>
                <a:prstGeom prst="rect">
                  <a:avLst/>
                </a:prstGeom>
                <a:ln w="3175">
                  <a:solidFill>
                    <a:prstClr val="ltGray"/>
                  </a:solidFill>
                </a:ln>
              </p:spPr>
            </p:pic>
            <p:pic>
              <p:nvPicPr>
                <p:cNvPr id="18" name="Afbeelding 18">
                  <a:hlinkClick r:id="" action="ppaction://noaction"/>
                </p:cNvPr>
                <p:cNvPicPr>
                  <a:picLocks noSelect="1" noRot="1" noChangeAspect="1" noMove="1" noResize="1" noEditPoints="1" noAdjustHandles="1" noChangeArrowheads="1" noChangeShapeType="1"/>
                </p:cNvPicPr>
                <p:nvPr/>
              </p:nvPicPr>
              <p:blipFill>
                <a:blip r:embed="rId40"/>
                <a:stretch>
                  <a:fillRect/>
                </a:stretch>
              </p:blipFill>
              <p:spPr>
                <a:xfrm>
                  <a:off x="6432155" y="3337652"/>
                  <a:ext cx="1770676" cy="995747"/>
                </a:xfrm>
                <a:prstGeom prst="rect">
                  <a:avLst/>
                </a:prstGeom>
                <a:ln w="3175">
                  <a:solidFill>
                    <a:prstClr val="ltGray"/>
                  </a:solidFill>
                </a:ln>
              </p:spPr>
            </p:pic>
            <p:pic>
              <p:nvPicPr>
                <p:cNvPr id="19" name="Afbeelding 19">
                  <a:hlinkClick r:id="" action="ppaction://noaction"/>
                </p:cNvPr>
                <p:cNvPicPr>
                  <a:picLocks noSelect="1" noRot="1" noChangeAspect="1" noMove="1" noResize="1" noEditPoints="1" noAdjustHandles="1" noChangeArrowheads="1" noChangeShapeType="1"/>
                </p:cNvPicPr>
                <p:nvPr/>
              </p:nvPicPr>
              <p:blipFill>
                <a:blip r:embed="rId41"/>
                <a:stretch>
                  <a:fillRect/>
                </a:stretch>
              </p:blipFill>
              <p:spPr>
                <a:xfrm>
                  <a:off x="8269214" y="3337652"/>
                  <a:ext cx="1770676" cy="995747"/>
                </a:xfrm>
                <a:prstGeom prst="rect">
                  <a:avLst/>
                </a:prstGeom>
                <a:ln w="3175">
                  <a:solidFill>
                    <a:prstClr val="ltGray"/>
                  </a:solidFill>
                </a:ln>
              </p:spPr>
            </p:pic>
            <p:pic>
              <p:nvPicPr>
                <p:cNvPr id="20" name="Afbeelding 20">
                  <a:hlinkClick r:id="" action="ppaction://noaction"/>
                </p:cNvPr>
                <p:cNvPicPr>
                  <a:picLocks noSelect="1" noRot="1" noChangeAspect="1" noMove="1" noResize="1" noEditPoints="1" noAdjustHandles="1" noChangeArrowheads="1" noChangeShapeType="1"/>
                </p:cNvPicPr>
                <p:nvPr/>
              </p:nvPicPr>
              <p:blipFill>
                <a:blip r:embed="rId42"/>
                <a:stretch>
                  <a:fillRect/>
                </a:stretch>
              </p:blipFill>
              <p:spPr>
                <a:xfrm>
                  <a:off x="920978" y="4399782"/>
                  <a:ext cx="1770676" cy="995747"/>
                </a:xfrm>
                <a:prstGeom prst="rect">
                  <a:avLst/>
                </a:prstGeom>
                <a:ln w="3175">
                  <a:solidFill>
                    <a:prstClr val="ltGray"/>
                  </a:solidFill>
                </a:ln>
              </p:spPr>
            </p:pic>
            <p:pic>
              <p:nvPicPr>
                <p:cNvPr id="21" name="Afbeelding 21">
                  <a:hlinkClick r:id="" action="ppaction://noaction"/>
                </p:cNvPr>
                <p:cNvPicPr>
                  <a:picLocks noSelect="1" noRot="1" noChangeAspect="1" noMove="1" noResize="1" noEditPoints="1" noAdjustHandles="1" noChangeArrowheads="1" noChangeShapeType="1"/>
                </p:cNvPicPr>
                <p:nvPr/>
              </p:nvPicPr>
              <p:blipFill>
                <a:blip r:embed="rId43"/>
                <a:stretch>
                  <a:fillRect/>
                </a:stretch>
              </p:blipFill>
              <p:spPr>
                <a:xfrm>
                  <a:off x="2758037" y="4399782"/>
                  <a:ext cx="1770676" cy="995747"/>
                </a:xfrm>
                <a:prstGeom prst="rect">
                  <a:avLst/>
                </a:prstGeom>
                <a:ln w="3175">
                  <a:solidFill>
                    <a:prstClr val="ltGray"/>
                  </a:solidFill>
                </a:ln>
              </p:spPr>
            </p:pic>
            <p:pic>
              <p:nvPicPr>
                <p:cNvPr id="22" name="Afbeelding 22">
                  <a:hlinkClick r:id="" action="ppaction://noaction"/>
                </p:cNvPr>
                <p:cNvPicPr>
                  <a:picLocks noSelect="1" noRot="1" noChangeAspect="1" noMove="1" noResize="1" noEditPoints="1" noAdjustHandles="1" noChangeArrowheads="1" noChangeShapeType="1"/>
                </p:cNvPicPr>
                <p:nvPr/>
              </p:nvPicPr>
              <p:blipFill>
                <a:blip r:embed="rId44"/>
                <a:stretch>
                  <a:fillRect/>
                </a:stretch>
              </p:blipFill>
              <p:spPr>
                <a:xfrm>
                  <a:off x="4595096" y="4399782"/>
                  <a:ext cx="1770676" cy="995747"/>
                </a:xfrm>
                <a:prstGeom prst="rect">
                  <a:avLst/>
                </a:prstGeom>
                <a:ln w="3175">
                  <a:solidFill>
                    <a:prstClr val="ltGray"/>
                  </a:solidFill>
                </a:ln>
              </p:spPr>
            </p:pic>
            <p:pic>
              <p:nvPicPr>
                <p:cNvPr id="23" name="Afbeelding 23">
                  <a:hlinkClick r:id="" action="ppaction://noaction"/>
                </p:cNvPr>
                <p:cNvPicPr>
                  <a:picLocks noSelect="1" noRot="1" noChangeAspect="1" noMove="1" noResize="1" noEditPoints="1" noAdjustHandles="1" noChangeArrowheads="1" noChangeShapeType="1"/>
                </p:cNvPicPr>
                <p:nvPr/>
              </p:nvPicPr>
              <p:blipFill>
                <a:blip r:embed="rId45"/>
                <a:stretch>
                  <a:fillRect/>
                </a:stretch>
              </p:blipFill>
              <p:spPr>
                <a:xfrm>
                  <a:off x="6432155" y="4399782"/>
                  <a:ext cx="1770676" cy="995747"/>
                </a:xfrm>
                <a:prstGeom prst="rect">
                  <a:avLst/>
                </a:prstGeom>
                <a:ln w="3175">
                  <a:solidFill>
                    <a:prstClr val="ltGray"/>
                  </a:solidFill>
                </a:ln>
              </p:spPr>
            </p:pic>
            <p:pic>
              <p:nvPicPr>
                <p:cNvPr id="24" name="Afbeelding 24">
                  <a:hlinkClick r:id="" action="ppaction://noaction"/>
                </p:cNvPr>
                <p:cNvPicPr>
                  <a:picLocks noSelect="1" noRot="1" noChangeAspect="1" noMove="1" noResize="1" noEditPoints="1" noAdjustHandles="1" noChangeArrowheads="1" noChangeShapeType="1"/>
                </p:cNvPicPr>
                <p:nvPr/>
              </p:nvPicPr>
              <p:blipFill>
                <a:blip r:embed="rId46"/>
                <a:stretch>
                  <a:fillRect/>
                </a:stretch>
              </p:blipFill>
              <p:spPr>
                <a:xfrm>
                  <a:off x="8269214" y="4399782"/>
                  <a:ext cx="1770676" cy="995747"/>
                </a:xfrm>
                <a:prstGeom prst="rect">
                  <a:avLst/>
                </a:prstGeom>
                <a:ln w="3175">
                  <a:solidFill>
                    <a:prstClr val="ltGray"/>
                  </a:solidFill>
                </a:ln>
              </p:spPr>
            </p:pic>
          </p:grpSp>
        </mc:Fallback>
      </mc:AlternateContent>
      <p:pic>
        <p:nvPicPr>
          <p:cNvPr id="2" name="Afbeelding 1">
            <a:extLst>
              <a:ext uri="{FF2B5EF4-FFF2-40B4-BE49-F238E27FC236}">
                <a16:creationId xmlns="" xmlns:a16="http://schemas.microsoft.com/office/drawing/2014/main" id="{4D14CFB9-8B4B-4584-9845-E6753A145E93}"/>
              </a:ext>
            </a:extLst>
          </p:cNvPr>
          <p:cNvPicPr>
            <a:picLocks noChangeAspect="1"/>
          </p:cNvPicPr>
          <p:nvPr/>
        </p:nvPicPr>
        <p:blipFill>
          <a:blip r:embed="rId47"/>
          <a:stretch>
            <a:fillRect/>
          </a:stretch>
        </p:blipFill>
        <p:spPr>
          <a:xfrm>
            <a:off x="10631323" y="5948625"/>
            <a:ext cx="572925" cy="566829"/>
          </a:xfrm>
          <a:prstGeom prst="rect">
            <a:avLst/>
          </a:prstGeom>
        </p:spPr>
      </p:pic>
    </p:spTree>
    <p:extLst>
      <p:ext uri="{BB962C8B-B14F-4D97-AF65-F5344CB8AC3E}">
        <p14:creationId xmlns:p14="http://schemas.microsoft.com/office/powerpoint/2010/main" val="559663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2774" y="2549030"/>
            <a:ext cx="5903118" cy="1469642"/>
          </a:xfrm>
        </p:spPr>
        <p:txBody>
          <a:bodyPr/>
          <a:lstStyle/>
          <a:p>
            <a:r>
              <a:rPr lang="nl-NL" dirty="0"/>
              <a:t>4</a:t>
            </a:r>
            <a:r>
              <a:rPr lang="nl-NL" dirty="0" smtClean="0"/>
              <a:t>. </a:t>
            </a:r>
            <a:r>
              <a:rPr lang="nl-NL" dirty="0" err="1" smtClean="0"/>
              <a:t>Projects</a:t>
            </a:r>
            <a:r>
              <a:rPr lang="nl-NL" dirty="0"/>
              <a:t/>
            </a:r>
            <a:br>
              <a:rPr lang="nl-NL" dirty="0"/>
            </a:br>
            <a:r>
              <a:rPr lang="nl-NL" dirty="0" smtClean="0"/>
              <a:t>My </a:t>
            </a:r>
            <a:r>
              <a:rPr lang="nl-NL" dirty="0" err="1" smtClean="0"/>
              <a:t>favorites</a:t>
            </a:r>
            <a:r>
              <a:rPr lang="nl-NL" dirty="0" smtClean="0"/>
              <a:t>…</a:t>
            </a:r>
            <a:br>
              <a:rPr lang="nl-NL" dirty="0" smtClean="0"/>
            </a:b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6" name="Afbeelding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3039" y="1333223"/>
            <a:ext cx="6126241" cy="4328025"/>
          </a:xfrm>
          <a:prstGeom prst="rect">
            <a:avLst/>
          </a:prstGeom>
        </p:spPr>
      </p:pic>
    </p:spTree>
    <p:extLst>
      <p:ext uri="{BB962C8B-B14F-4D97-AF65-F5344CB8AC3E}">
        <p14:creationId xmlns:p14="http://schemas.microsoft.com/office/powerpoint/2010/main" val="3330095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72183" y="2837893"/>
            <a:ext cx="5368533"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sp>
        <p:nvSpPr>
          <p:cNvPr id="2" name="Titel 1"/>
          <p:cNvSpPr>
            <a:spLocks noGrp="1"/>
          </p:cNvSpPr>
          <p:nvPr>
            <p:ph type="title"/>
          </p:nvPr>
        </p:nvSpPr>
        <p:spPr>
          <a:xfrm>
            <a:off x="611841" y="528419"/>
            <a:ext cx="8457797" cy="596925"/>
          </a:xfrm>
        </p:spPr>
        <p:txBody>
          <a:bodyPr/>
          <a:lstStyle/>
          <a:p>
            <a:r>
              <a:rPr lang="nl-NL" dirty="0" err="1"/>
              <a:t>DJewels</a:t>
            </a:r>
            <a:endParaRPr lang="nl-NL" dirty="0"/>
          </a:p>
        </p:txBody>
      </p:sp>
      <p:sp>
        <p:nvSpPr>
          <p:cNvPr id="3" name="Tijdelijke aanduiding voor inhoud 2"/>
          <p:cNvSpPr>
            <a:spLocks noGrp="1"/>
          </p:cNvSpPr>
          <p:nvPr>
            <p:ph idx="1"/>
          </p:nvPr>
        </p:nvSpPr>
        <p:spPr>
          <a:xfrm>
            <a:off x="611842" y="1417593"/>
            <a:ext cx="9515557" cy="1260987"/>
          </a:xfrm>
        </p:spPr>
        <p:txBody>
          <a:bodyPr vert="horz" lIns="0" tIns="0" rIns="0" bIns="0" rtlCol="0" anchor="t">
            <a:noAutofit/>
          </a:bodyPr>
          <a:lstStyle/>
          <a:p>
            <a:pPr marL="0" indent="0">
              <a:buNone/>
            </a:pPr>
            <a:r>
              <a:rPr lang="en-GB" b="1" dirty="0"/>
              <a:t>Realisation of a 20 MW Electrolyser in Delfzijl</a:t>
            </a:r>
            <a:endParaRPr lang="en-GB" dirty="0">
              <a:cs typeface="Arial"/>
            </a:endParaRPr>
          </a:p>
          <a:p>
            <a:pPr marL="0" indent="0">
              <a:buNone/>
            </a:pPr>
            <a:r>
              <a:rPr lang="en-GB" sz="1799" dirty="0"/>
              <a:t>Operated by </a:t>
            </a:r>
            <a:r>
              <a:rPr lang="en-GB" sz="1799" dirty="0" err="1"/>
              <a:t>Nouryon</a:t>
            </a:r>
            <a:r>
              <a:rPr lang="en-GB" sz="1799" dirty="0"/>
              <a:t> and Gasunie, it will  provide 3,000 tons of green hydrogen per year, reducing CO2 emissions by up to 27,000 tons per year in combined activities with </a:t>
            </a:r>
            <a:r>
              <a:rPr lang="en-GB" sz="1799" dirty="0" err="1"/>
              <a:t>BioMCN</a:t>
            </a:r>
            <a:r>
              <a:rPr lang="en-GB" sz="1799" dirty="0"/>
              <a:t>.</a:t>
            </a:r>
            <a:r>
              <a:rPr lang="en-US" sz="1799" dirty="0"/>
              <a:t> </a:t>
            </a:r>
            <a:endParaRPr lang="nl-NL" dirty="0"/>
          </a:p>
          <a:p>
            <a:pPr marL="0" indent="0">
              <a:buNone/>
            </a:pPr>
            <a:endParaRPr lang="nl-NL" dirty="0"/>
          </a:p>
          <a:p>
            <a:pPr lvl="3"/>
            <a:endParaRPr lang="nl-NL" dirty="0"/>
          </a:p>
          <a:p>
            <a:pPr marL="539588" lvl="7"/>
            <a:endParaRPr lang="nl-NL" dirty="0">
              <a:cs typeface="Arial"/>
            </a:endParaRPr>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724279" cy="2082252"/>
            <a:chOff x="5158643" y="2959043"/>
            <a:chExt cx="5725770" cy="2082794"/>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725770" cy="246221"/>
            </a:xfrm>
            <a:prstGeom prst="rect">
              <a:avLst/>
            </a:prstGeom>
            <a:noFill/>
          </p:spPr>
          <p:txBody>
            <a:bodyPr wrap="square" lIns="0" tIns="0" rIns="0" bIns="0" rtlCol="0">
              <a:spAutoFit/>
            </a:bodyPr>
            <a:lstStyle/>
            <a:p>
              <a:r>
                <a:rPr lang="nl-NL" sz="1600" dirty="0"/>
                <a:t>Contact: 		 info@hinicio.com</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r>
                <a:rPr lang="nl-NL" sz="1600" dirty="0"/>
                <a:t>Project </a:t>
              </a:r>
              <a:r>
                <a:rPr lang="nl-NL" sz="1600" dirty="0" err="1"/>
                <a:t>period</a:t>
              </a:r>
              <a:r>
                <a:rPr lang="nl-NL" sz="1600" dirty="0"/>
                <a:t>: 	2020 -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6" y="2959043"/>
              <a:ext cx="4907208" cy="246221"/>
            </a:xfrm>
            <a:prstGeom prst="rect">
              <a:avLst/>
            </a:prstGeom>
            <a:noFill/>
          </p:spPr>
          <p:txBody>
            <a:bodyPr wrap="square" lIns="0" tIns="0" rIns="0" bIns="0" rtlCol="0">
              <a:spAutoFit/>
            </a:bodyPr>
            <a:lstStyle/>
            <a:p>
              <a:r>
                <a:rPr lang="nl-NL" sz="1600" dirty="0" err="1"/>
                <a:t>Category</a:t>
              </a:r>
              <a:r>
                <a:rPr lang="nl-NL" sz="1600" dirty="0"/>
                <a:t>: 		</a:t>
              </a:r>
              <a:r>
                <a:rPr lang="nl-NL" sz="1600" dirty="0" err="1"/>
                <a:t>production</a:t>
              </a:r>
              <a:r>
                <a:rPr lang="nl-NL" sz="1600" dirty="0"/>
                <a:t> of </a:t>
              </a:r>
              <a:r>
                <a:rPr lang="nl-NL" sz="1600" dirty="0" err="1"/>
                <a:t>hydrogen</a:t>
              </a:r>
              <a:endParaRPr lang="nl-NL" sz="1600" dirty="0"/>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50" y="3686801"/>
              <a:ext cx="4293641" cy="246221"/>
            </a:xfrm>
            <a:prstGeom prst="rect">
              <a:avLst/>
            </a:prstGeom>
            <a:noFill/>
          </p:spPr>
          <p:txBody>
            <a:bodyPr wrap="square" lIns="0" tIns="0" rIns="0" bIns="0" rtlCol="0">
              <a:spAutoFit/>
            </a:bodyPr>
            <a:lstStyle/>
            <a:p>
              <a:r>
                <a:rPr lang="nl-NL" sz="1600" dirty="0" err="1"/>
                <a:t>Process</a:t>
              </a:r>
              <a:r>
                <a:rPr lang="nl-NL" sz="1600" dirty="0"/>
                <a:t> </a:t>
              </a:r>
              <a:r>
                <a:rPr lang="nl-NL" sz="1600" dirty="0" err="1"/>
                <a:t>phase</a:t>
              </a:r>
              <a:r>
                <a:rPr lang="nl-NL" sz="1600" dirty="0"/>
                <a:t>: 	FID in 2020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293641" cy="246221"/>
            </a:xfrm>
            <a:prstGeom prst="rect">
              <a:avLst/>
            </a:prstGeom>
            <a:noFill/>
          </p:spPr>
          <p:txBody>
            <a:bodyPr wrap="square" lIns="0" tIns="0" rIns="0" bIns="0" rtlCol="0">
              <a:spAutoFit/>
            </a:bodyPr>
            <a:lstStyle/>
            <a:p>
              <a:r>
                <a:rPr lang="nl-NL" sz="1600" dirty="0"/>
                <a:t>Project </a:t>
              </a:r>
              <a:r>
                <a:rPr lang="nl-NL" sz="1600" dirty="0" err="1"/>
                <a:t>costs</a:t>
              </a:r>
              <a:r>
                <a:rPr lang="nl-NL" sz="1600" dirty="0"/>
                <a:t>:	16 M </a:t>
              </a:r>
              <a:r>
                <a:rPr lang="nl-NL" sz="1600" dirty="0" err="1"/>
                <a:t>subsidy</a:t>
              </a:r>
              <a:r>
                <a:rPr lang="nl-NL" sz="1600" dirty="0"/>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4293641" cy="246221"/>
            </a:xfrm>
            <a:prstGeom prst="rect">
              <a:avLst/>
            </a:prstGeom>
            <a:noFill/>
          </p:spPr>
          <p:txBody>
            <a:bodyPr wrap="square" lIns="0" tIns="0" rIns="0" bIns="0" rtlCol="0" anchor="t">
              <a:spAutoFit/>
            </a:bodyPr>
            <a:lstStyle/>
            <a:p>
              <a:r>
                <a:rPr lang="nl-NL" sz="1600" dirty="0" err="1"/>
                <a:t>Capacity</a:t>
              </a:r>
              <a:r>
                <a:rPr lang="nl-NL" sz="1600" dirty="0"/>
                <a:t>:		20 MW &gt; 60 MW </a:t>
              </a: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576368" y="5650800"/>
            <a:ext cx="1601552" cy="246157"/>
          </a:xfrm>
          <a:prstGeom prst="rect">
            <a:avLst/>
          </a:prstGeom>
          <a:noFill/>
        </p:spPr>
        <p:txBody>
          <a:bodyPr wrap="square" lIns="0" tIns="0" rIns="0" bIns="0" rtlCol="0">
            <a:spAutoFit/>
          </a:bodyPr>
          <a:lstStyle/>
          <a:p>
            <a:r>
              <a:rPr lang="nl-NL" sz="1600" dirty="0"/>
              <a:t>Partners:</a:t>
            </a:r>
          </a:p>
        </p:txBody>
      </p:sp>
      <p:pic>
        <p:nvPicPr>
          <p:cNvPr id="10" name="Afbeelding 9">
            <a:extLst>
              <a:ext uri="{FF2B5EF4-FFF2-40B4-BE49-F238E27FC236}">
                <a16:creationId xmlns:a16="http://schemas.microsoft.com/office/drawing/2014/main" xmlns="" id="{AF16064E-5E0C-458B-BAC9-6BAF649AE4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20" y="5361622"/>
            <a:ext cx="3270309" cy="768326"/>
          </a:xfrm>
          <a:prstGeom prst="rect">
            <a:avLst/>
          </a:prstGeom>
        </p:spPr>
      </p:pic>
      <p:pic>
        <p:nvPicPr>
          <p:cNvPr id="11" name="Afbeelding 10">
            <a:extLst>
              <a:ext uri="{FF2B5EF4-FFF2-40B4-BE49-F238E27FC236}">
                <a16:creationId xmlns:a16="http://schemas.microsoft.com/office/drawing/2014/main" xmlns="" id="{72858D8E-FFCB-4BE4-B37A-E0CADAF75D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368" y="2905468"/>
            <a:ext cx="3913992" cy="2054846"/>
          </a:xfrm>
          <a:prstGeom prst="rect">
            <a:avLst/>
          </a:prstGeom>
          <a:effectLst>
            <a:outerShdw blurRad="50800" dist="177800" dir="2700000" algn="tl" rotWithShape="0">
              <a:prstClr val="black">
                <a:alpha val="40000"/>
              </a:prstClr>
            </a:outerShdw>
          </a:effectLst>
        </p:spPr>
      </p:pic>
    </p:spTree>
    <p:extLst>
      <p:ext uri="{BB962C8B-B14F-4D97-AF65-F5344CB8AC3E}">
        <p14:creationId xmlns:p14="http://schemas.microsoft.com/office/powerpoint/2010/main" val="785218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nl-NL" dirty="0"/>
              <a:t>HEAVENN</a:t>
            </a:r>
            <a:br>
              <a:rPr lang="nl-NL" dirty="0"/>
            </a:br>
            <a:endParaRPr lang="nl-NL" dirty="0"/>
          </a:p>
        </p:txBody>
      </p:sp>
      <p:sp>
        <p:nvSpPr>
          <p:cNvPr id="3" name="Tijdelijke aanduiding voor inhoud 2"/>
          <p:cNvSpPr>
            <a:spLocks noGrp="1"/>
          </p:cNvSpPr>
          <p:nvPr>
            <p:ph idx="1"/>
          </p:nvPr>
        </p:nvSpPr>
        <p:spPr>
          <a:xfrm>
            <a:off x="611842" y="1417593"/>
            <a:ext cx="10091470" cy="1260987"/>
          </a:xfrm>
        </p:spPr>
        <p:txBody>
          <a:bodyPr vert="horz" lIns="0" tIns="0" rIns="0" bIns="0" rtlCol="0" anchor="t">
            <a:noAutofit/>
          </a:bodyPr>
          <a:lstStyle/>
          <a:p>
            <a:pPr marL="0" indent="0">
              <a:buNone/>
            </a:pPr>
            <a:r>
              <a:rPr lang="nl-NL" b="1" dirty="0"/>
              <a:t>H</a:t>
            </a:r>
            <a:r>
              <a:rPr lang="nl-NL" b="1" dirty="0">
                <a:latin typeface="Calibri"/>
                <a:cs typeface="Calibri"/>
              </a:rPr>
              <a:t>₂</a:t>
            </a:r>
            <a:r>
              <a:rPr lang="en-US" b="1" dirty="0"/>
              <a:t> Energy Applications in Valley Environments for Northern NL</a:t>
            </a:r>
          </a:p>
          <a:p>
            <a:pPr marL="0" indent="0">
              <a:buNone/>
            </a:pPr>
            <a:r>
              <a:rPr lang="en-US" sz="1799" dirty="0"/>
              <a:t>The projects support focus on sectoral integration: the large-scale production of green hydrogen as a raw material for industry, the storage, transport and distribution of hydrogen and its application for energy supply for both industry and the built environment and in mobility.</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6"/>
            <a:ext cx="5474022" cy="2574567"/>
            <a:chOff x="5158643" y="2959043"/>
            <a:chExt cx="5475448" cy="2575237"/>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475448" cy="738664"/>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New Energy </a:t>
              </a:r>
              <a:r>
                <a:rPr lang="nl-NL" sz="1600" dirty="0" err="1">
                  <a:solidFill>
                    <a:srgbClr val="4B4B4B"/>
                  </a:solidFill>
                </a:rPr>
                <a:t>Coalition</a:t>
              </a:r>
              <a:endParaRPr lang="nl-NL" sz="1600" dirty="0">
                <a:solidFill>
                  <a:srgbClr val="4B4B4B"/>
                </a:solidFill>
              </a:endParaRPr>
            </a:p>
            <a:p>
              <a:pPr lvl="0"/>
              <a:r>
                <a:rPr lang="nl-NL" sz="1600" dirty="0">
                  <a:solidFill>
                    <a:srgbClr val="4B4B4B"/>
                  </a:solidFill>
                </a:rPr>
                <a:t> </a:t>
              </a:r>
              <a:r>
                <a:rPr lang="nl-NL" sz="1600" dirty="0">
                  <a:solidFill>
                    <a:srgbClr val="4B4B4B"/>
                  </a:solidFill>
                  <a:latin typeface="Arial"/>
                </a:rPr>
                <a:t>	 </a:t>
              </a:r>
              <a:endParaRPr lang="nl-NL" sz="1600" dirty="0">
                <a:solidFill>
                  <a:srgbClr val="4B4B4B"/>
                </a:solidFill>
              </a:endParaRP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2020 - 2025</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a:t>
              </a:r>
              <a:r>
                <a:rPr lang="nl-NL" sz="1600" dirty="0" err="1">
                  <a:solidFill>
                    <a:srgbClr val="4B4B4B"/>
                  </a:solidFill>
                  <a:latin typeface="Arial"/>
                </a:rPr>
                <a:t>production</a:t>
              </a:r>
              <a:r>
                <a:rPr lang="nl-NL" sz="1600" dirty="0">
                  <a:solidFill>
                    <a:srgbClr val="4B4B4B"/>
                  </a:solidFill>
                  <a:latin typeface="Arial"/>
                </a:rPr>
                <a:t> H</a:t>
              </a:r>
              <a:r>
                <a:rPr lang="nl-NL" sz="1600" dirty="0">
                  <a:solidFill>
                    <a:srgbClr val="4B4B4B"/>
                  </a:solidFill>
                  <a:latin typeface="Calibri" panose="020F0502020204030204" pitchFamily="34" charset="0"/>
                  <a:cs typeface="Calibri" panose="020F0502020204030204" pitchFamily="34" charset="0"/>
                </a:rPr>
                <a:t>₂ in</a:t>
              </a:r>
              <a:r>
                <a:rPr lang="nl-NL" sz="1600" dirty="0">
                  <a:solidFill>
                    <a:srgbClr val="4B4B4B"/>
                  </a:solidFill>
                  <a:latin typeface="Arial"/>
                </a:rPr>
                <a:t> Energy Valley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defTabSz="1088175">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a:t>
              </a:r>
              <a:r>
                <a:rPr lang="nl-NL" sz="1600" dirty="0" err="1">
                  <a:solidFill>
                    <a:srgbClr val="4B4B4B"/>
                  </a:solidFill>
                  <a:latin typeface="Arial"/>
                </a:rPr>
                <a:t>execution</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90 M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nchor="t">
              <a:spAutoFit/>
            </a:bodyPr>
            <a:lstStyle/>
            <a:p>
              <a:pPr>
                <a:defRPr/>
              </a:pPr>
              <a:r>
                <a:rPr lang="en-GB" sz="1600" dirty="0">
                  <a:solidFill>
                    <a:srgbClr val="4B4B4B"/>
                  </a:solidFill>
                  <a:latin typeface="Arial"/>
                </a:rPr>
                <a:t>Capacity:		30 subprojects	</a:t>
              </a:r>
              <a:r>
                <a:rPr lang="en-GB"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6" name="Afbeelding 5">
            <a:extLst>
              <a:ext uri="{FF2B5EF4-FFF2-40B4-BE49-F238E27FC236}">
                <a16:creationId xmlns:a16="http://schemas.microsoft.com/office/drawing/2014/main" xmlns="" id="{611F9E7C-265A-4C97-BFEF-C20BE4D1FC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6700" y="5278294"/>
            <a:ext cx="3159283" cy="871649"/>
          </a:xfrm>
          <a:prstGeom prst="rect">
            <a:avLst/>
          </a:prstGeom>
        </p:spPr>
      </p:pic>
      <p:pic>
        <p:nvPicPr>
          <p:cNvPr id="10" name="Afbeelding 9">
            <a:extLst>
              <a:ext uri="{FF2B5EF4-FFF2-40B4-BE49-F238E27FC236}">
                <a16:creationId xmlns:a16="http://schemas.microsoft.com/office/drawing/2014/main" xmlns="" id="{5797D40A-6511-40B2-8576-97BA3C8BAA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8896" y="5310994"/>
            <a:ext cx="3239515" cy="844780"/>
          </a:xfrm>
          <a:prstGeom prst="rect">
            <a:avLst/>
          </a:prstGeom>
        </p:spPr>
      </p:pic>
      <p:pic>
        <p:nvPicPr>
          <p:cNvPr id="11" name="Onlinemedia 10" title="Hydrogen_valley_03-02-20_1080p_subtitles">
            <a:hlinkClick r:id="" action="ppaction://media"/>
            <a:extLst>
              <a:ext uri="{FF2B5EF4-FFF2-40B4-BE49-F238E27FC236}">
                <a16:creationId xmlns:a16="http://schemas.microsoft.com/office/drawing/2014/main" xmlns="" id="{1338AAF3-7415-4B2B-AFD7-12F379E695CC}"/>
              </a:ext>
            </a:extLst>
          </p:cNvPr>
          <p:cNvPicPr>
            <a:picLocks noRot="1" noChangeAspect="1"/>
          </p:cNvPicPr>
          <p:nvPr>
            <a:videoFile r:link="rId1"/>
          </p:nvPr>
        </p:nvPicPr>
        <p:blipFill>
          <a:blip r:embed="rId7"/>
          <a:stretch>
            <a:fillRect/>
          </a:stretch>
        </p:blipFill>
        <p:spPr>
          <a:xfrm>
            <a:off x="743597" y="2928844"/>
            <a:ext cx="3748404" cy="2111777"/>
          </a:xfrm>
          <a:prstGeom prst="rect">
            <a:avLst/>
          </a:prstGeom>
          <a:ln w="63500">
            <a:solidFill>
              <a:schemeClr val="tx2"/>
            </a:solidFill>
          </a:ln>
        </p:spPr>
      </p:pic>
    </p:spTree>
    <p:extLst>
      <p:ext uri="{BB962C8B-B14F-4D97-AF65-F5344CB8AC3E}">
        <p14:creationId xmlns:p14="http://schemas.microsoft.com/office/powerpoint/2010/main" val="8127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en-US" dirty="0"/>
              <a:t>Hydrogen Mill</a:t>
            </a:r>
            <a:r>
              <a:rPr lang="nl-NL" dirty="0"/>
              <a:t/>
            </a:r>
            <a:br>
              <a:rPr lang="nl-NL" dirty="0"/>
            </a:br>
            <a:endParaRPr lang="nl-NL" dirty="0"/>
          </a:p>
        </p:txBody>
      </p:sp>
      <p:sp>
        <p:nvSpPr>
          <p:cNvPr id="3" name="Tijdelijke aanduiding voor inhoud 2"/>
          <p:cNvSpPr>
            <a:spLocks noGrp="1"/>
          </p:cNvSpPr>
          <p:nvPr>
            <p:ph idx="1"/>
          </p:nvPr>
        </p:nvSpPr>
        <p:spPr>
          <a:xfrm>
            <a:off x="611842" y="1417593"/>
            <a:ext cx="9803512" cy="1260987"/>
          </a:xfrm>
        </p:spPr>
        <p:txBody>
          <a:bodyPr vert="horz" lIns="0" tIns="0" rIns="0" bIns="0" rtlCol="0" anchor="t">
            <a:noAutofit/>
          </a:bodyPr>
          <a:lstStyle/>
          <a:p>
            <a:pPr marL="0" indent="0">
              <a:buNone/>
            </a:pPr>
            <a:r>
              <a:rPr lang="en-GB" b="1" dirty="0">
                <a:cs typeface="Calibri"/>
              </a:rPr>
              <a:t>Building a Windmill that Produces Hydrogen</a:t>
            </a:r>
          </a:p>
          <a:p>
            <a:pPr marL="0" indent="0">
              <a:buNone/>
            </a:pPr>
            <a:r>
              <a:rPr lang="en-GB" sz="1799" dirty="0"/>
              <a:t>The goal is to build a 4.8 MW </a:t>
            </a:r>
            <a:r>
              <a:rPr lang="en-GB" sz="1799" dirty="0" err="1"/>
              <a:t>Lagerweij</a:t>
            </a:r>
            <a:r>
              <a:rPr lang="en-GB" sz="1799" dirty="0"/>
              <a:t> windmill and a 2 MW electrolyser to demonstrate the production of hydrogen by windmills on the ECN test location in the </a:t>
            </a:r>
            <a:r>
              <a:rPr lang="en-GB" sz="1799" dirty="0" err="1"/>
              <a:t>Wieringermeer</a:t>
            </a:r>
            <a:r>
              <a:rPr lang="en-GB" sz="1799" dirty="0"/>
              <a:t>. This is part of the DUWAAL project that focusses on the hydrogen region of north-western Netherlands. </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977947" cy="2328410"/>
            <a:chOff x="5158643" y="2959043"/>
            <a:chExt cx="5979504"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979504"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jwlangeraar@hy-gro.nl</a:t>
              </a:r>
              <a:r>
                <a:rPr lang="nl-NL" sz="1600" dirty="0">
                  <a:solidFill>
                    <a:srgbClr val="4B4B4B"/>
                  </a:solidFill>
                  <a:latin typeface="Arial"/>
                </a:rPr>
                <a:t>	 </a:t>
              </a:r>
              <a:endParaRPr lang="nl-NL" sz="1600" dirty="0">
                <a:solidFill>
                  <a:srgbClr val="4B4B4B"/>
                </a:solidFill>
              </a:endParaRP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2020  -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a:t>
              </a:r>
              <a:r>
                <a:rPr lang="nl-NL" sz="1600" dirty="0" err="1">
                  <a:solidFill>
                    <a:srgbClr val="4B4B4B"/>
                  </a:solidFill>
                  <a:latin typeface="Arial"/>
                </a:rPr>
                <a:t>production</a:t>
              </a:r>
              <a:r>
                <a:rPr lang="nl-NL" sz="1600" dirty="0">
                  <a:solidFill>
                    <a:srgbClr val="4B4B4B"/>
                  </a:solidFill>
                  <a:latin typeface="Arial"/>
                </a:rPr>
                <a:t>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FEED-</a:t>
              </a:r>
              <a:r>
                <a:rPr lang="nl-NL" sz="1600" dirty="0" err="1">
                  <a:solidFill>
                    <a:srgbClr val="4B4B4B"/>
                  </a:solidFill>
                  <a:latin typeface="Arial"/>
                </a:rPr>
                <a:t>study</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a:t>
              </a:r>
              <a:r>
                <a:rPr lang="nl-NL" sz="1600" dirty="0" err="1">
                  <a:solidFill>
                    <a:srgbClr val="4B4B4B"/>
                  </a:solidFill>
                  <a:latin typeface="Arial"/>
                </a:rPr>
                <a:t>unknown</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2 MW  </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8" name="Afbeelding 7">
            <a:extLst>
              <a:ext uri="{FF2B5EF4-FFF2-40B4-BE49-F238E27FC236}">
                <a16:creationId xmlns:a16="http://schemas.microsoft.com/office/drawing/2014/main" xmlns="" id="{FA999039-9CFB-47EB-9C80-EF57F6CC7DB7}"/>
              </a:ext>
            </a:extLst>
          </p:cNvPr>
          <p:cNvPicPr>
            <a:picLocks noChangeAspect="1"/>
          </p:cNvPicPr>
          <p:nvPr/>
        </p:nvPicPr>
        <p:blipFill>
          <a:blip r:embed="rId4"/>
          <a:stretch>
            <a:fillRect/>
          </a:stretch>
        </p:blipFill>
        <p:spPr>
          <a:xfrm>
            <a:off x="4840740" y="5488101"/>
            <a:ext cx="1675964" cy="485649"/>
          </a:xfrm>
          <a:prstGeom prst="rect">
            <a:avLst/>
          </a:prstGeom>
        </p:spPr>
      </p:pic>
      <p:pic>
        <p:nvPicPr>
          <p:cNvPr id="11" name="Afbeelding 10">
            <a:extLst>
              <a:ext uri="{FF2B5EF4-FFF2-40B4-BE49-F238E27FC236}">
                <a16:creationId xmlns:a16="http://schemas.microsoft.com/office/drawing/2014/main" xmlns="" id="{8FF69907-6E15-482B-AAF2-61A9FA62D4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063" y="3004997"/>
            <a:ext cx="3730151" cy="2098210"/>
          </a:xfrm>
          <a:prstGeom prst="rect">
            <a:avLst/>
          </a:prstGeom>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val="208228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en-US" dirty="0" err="1"/>
              <a:t>PosHYdon</a:t>
            </a:r>
            <a:r>
              <a:rPr lang="nl-NL" dirty="0"/>
              <a:t/>
            </a:r>
            <a:br>
              <a:rPr lang="nl-NL" dirty="0"/>
            </a:br>
            <a:endParaRPr lang="nl-NL" dirty="0"/>
          </a:p>
        </p:txBody>
      </p:sp>
      <p:sp>
        <p:nvSpPr>
          <p:cNvPr id="3" name="Tijdelijke aanduiding voor inhoud 2"/>
          <p:cNvSpPr>
            <a:spLocks noGrp="1"/>
          </p:cNvSpPr>
          <p:nvPr>
            <p:ph idx="1"/>
          </p:nvPr>
        </p:nvSpPr>
        <p:spPr>
          <a:xfrm>
            <a:off x="611842" y="1417593"/>
            <a:ext cx="9803512" cy="1260987"/>
          </a:xfrm>
        </p:spPr>
        <p:txBody>
          <a:bodyPr vert="horz" lIns="0" tIns="0" rIns="0" bIns="0" rtlCol="0" anchor="t">
            <a:noAutofit/>
          </a:bodyPr>
          <a:lstStyle/>
          <a:p>
            <a:pPr marL="0" indent="0">
              <a:buNone/>
            </a:pPr>
            <a:r>
              <a:rPr lang="en-US" b="1" dirty="0">
                <a:cs typeface="Calibri"/>
              </a:rPr>
              <a:t>Hydrogen</a:t>
            </a:r>
            <a:r>
              <a:rPr lang="en-US" b="1" dirty="0">
                <a:latin typeface="Calibri"/>
                <a:cs typeface="Calibri"/>
              </a:rPr>
              <a:t> Production from North Sea Water on an Offshore Platform</a:t>
            </a:r>
          </a:p>
          <a:p>
            <a:pPr marL="0" indent="0">
              <a:buNone/>
            </a:pPr>
            <a:r>
              <a:rPr lang="en-US" sz="1799" dirty="0"/>
              <a:t>A 1 MW </a:t>
            </a:r>
            <a:r>
              <a:rPr lang="en-US" sz="1799" dirty="0" err="1"/>
              <a:t>electrolyser</a:t>
            </a:r>
            <a:r>
              <a:rPr lang="en-US" sz="1799" dirty="0"/>
              <a:t> in a sea container on the platform, the Q13a, is very suitable for this. It is a fully electrified offshore platform. This electrification with green electricity saves 16.5 </a:t>
            </a:r>
            <a:r>
              <a:rPr lang="en-US" sz="1799" dirty="0" err="1"/>
              <a:t>kt</a:t>
            </a:r>
            <a:r>
              <a:rPr lang="en-US" sz="1799" dirty="0"/>
              <a:t> of CO2 per year.</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977947" cy="2328410"/>
            <a:chOff x="5158643" y="2959043"/>
            <a:chExt cx="5979504"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979504"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Bas Rijke / neptuneenergy.com </a:t>
              </a:r>
              <a:r>
                <a:rPr lang="nl-NL" sz="1600" dirty="0">
                  <a:solidFill>
                    <a:srgbClr val="4B4B4B"/>
                  </a:solidFill>
                  <a:latin typeface="Arial"/>
                </a:rPr>
                <a:t> </a:t>
              </a:r>
              <a:endParaRPr lang="nl-NL" sz="1600" dirty="0">
                <a:solidFill>
                  <a:srgbClr val="4B4B4B"/>
                </a:solidFill>
              </a:endParaRP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2019 - 2021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a:t>
              </a:r>
              <a:r>
                <a:rPr lang="nl-NL" sz="1600" dirty="0" err="1">
                  <a:solidFill>
                    <a:srgbClr val="4B4B4B"/>
                  </a:solidFill>
                  <a:latin typeface="Arial"/>
                </a:rPr>
                <a:t>production</a:t>
              </a:r>
              <a:r>
                <a:rPr lang="nl-NL" sz="1600" dirty="0">
                  <a:solidFill>
                    <a:srgbClr val="4B4B4B"/>
                  </a:solidFill>
                  <a:latin typeface="Arial"/>
                </a:rPr>
                <a:t>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FEED-</a:t>
              </a:r>
              <a:r>
                <a:rPr lang="nl-NL" sz="1600" dirty="0" err="1">
                  <a:solidFill>
                    <a:srgbClr val="4B4B4B"/>
                  </a:solidFill>
                  <a:latin typeface="Arial"/>
                </a:rPr>
                <a:t>study</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a:t>
              </a:r>
              <a:r>
                <a:rPr lang="nl-NL" sz="1600" dirty="0" err="1">
                  <a:solidFill>
                    <a:srgbClr val="4B4B4B"/>
                  </a:solidFill>
                  <a:latin typeface="Arial"/>
                </a:rPr>
                <a:t>unknown</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1 MW  </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8" name="Onlinemedia 7" title="Hydrogen pilot animation October 2019 Dutch subtitles">
            <a:hlinkClick r:id="" action="ppaction://media"/>
            <a:extLst>
              <a:ext uri="{FF2B5EF4-FFF2-40B4-BE49-F238E27FC236}">
                <a16:creationId xmlns:a16="http://schemas.microsoft.com/office/drawing/2014/main" xmlns="" id="{EAF03422-6B47-4CC3-8DF3-F219EF3DF1C1}"/>
              </a:ext>
            </a:extLst>
          </p:cNvPr>
          <p:cNvPicPr>
            <a:picLocks noRot="1" noChangeAspect="1"/>
          </p:cNvPicPr>
          <p:nvPr>
            <a:videoFile r:link="rId1"/>
          </p:nvPr>
        </p:nvPicPr>
        <p:blipFill>
          <a:blip r:embed="rId5"/>
          <a:stretch>
            <a:fillRect/>
          </a:stretch>
        </p:blipFill>
        <p:spPr>
          <a:xfrm>
            <a:off x="935304" y="3004668"/>
            <a:ext cx="3538353" cy="1993438"/>
          </a:xfrm>
          <a:prstGeom prst="rect">
            <a:avLst/>
          </a:prstGeom>
          <a:ln w="63500">
            <a:solidFill>
              <a:schemeClr val="tx2"/>
            </a:solidFill>
          </a:ln>
        </p:spPr>
      </p:pic>
      <p:pic>
        <p:nvPicPr>
          <p:cNvPr id="13" name="Afbeelding 12">
            <a:extLst>
              <a:ext uri="{FF2B5EF4-FFF2-40B4-BE49-F238E27FC236}">
                <a16:creationId xmlns:a16="http://schemas.microsoft.com/office/drawing/2014/main" xmlns="" id="{060A39F6-5905-4BE4-8D63-5B14D89376CA}"/>
              </a:ext>
            </a:extLst>
          </p:cNvPr>
          <p:cNvPicPr>
            <a:picLocks noChangeAspect="1"/>
          </p:cNvPicPr>
          <p:nvPr/>
        </p:nvPicPr>
        <p:blipFill>
          <a:blip r:embed="rId6"/>
          <a:stretch>
            <a:fillRect/>
          </a:stretch>
        </p:blipFill>
        <p:spPr>
          <a:xfrm>
            <a:off x="4946546" y="5510268"/>
            <a:ext cx="5349719" cy="557989"/>
          </a:xfrm>
          <a:prstGeom prst="rect">
            <a:avLst/>
          </a:prstGeom>
        </p:spPr>
      </p:pic>
    </p:spTree>
    <p:extLst>
      <p:ext uri="{BB962C8B-B14F-4D97-AF65-F5344CB8AC3E}">
        <p14:creationId xmlns:p14="http://schemas.microsoft.com/office/powerpoint/2010/main" val="10398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nl-NL" dirty="0" err="1"/>
              <a:t>HyStock</a:t>
            </a:r>
            <a:r>
              <a:rPr lang="nl-NL" dirty="0"/>
              <a:t/>
            </a:r>
            <a:br>
              <a:rPr lang="nl-NL" dirty="0"/>
            </a:br>
            <a:endParaRPr lang="nl-NL" dirty="0"/>
          </a:p>
        </p:txBody>
      </p:sp>
      <p:sp>
        <p:nvSpPr>
          <p:cNvPr id="3" name="Tijdelijke aanduiding voor inhoud 2"/>
          <p:cNvSpPr>
            <a:spLocks noGrp="1"/>
          </p:cNvSpPr>
          <p:nvPr>
            <p:ph idx="1"/>
          </p:nvPr>
        </p:nvSpPr>
        <p:spPr>
          <a:xfrm>
            <a:off x="611842" y="1417593"/>
            <a:ext cx="9803512" cy="1260987"/>
          </a:xfrm>
        </p:spPr>
        <p:txBody>
          <a:bodyPr vert="horz" lIns="0" tIns="0" rIns="0" bIns="0" rtlCol="0" anchor="t">
            <a:noAutofit/>
          </a:bodyPr>
          <a:lstStyle/>
          <a:p>
            <a:pPr marL="0" indent="0">
              <a:buNone/>
            </a:pPr>
            <a:r>
              <a:rPr lang="en-US" b="1"/>
              <a:t>A 1 MW P2G Installation with Large-scale Energy Storage</a:t>
            </a:r>
          </a:p>
          <a:p>
            <a:pPr marL="0" indent="0">
              <a:buNone/>
            </a:pPr>
            <a:r>
              <a:rPr lang="en-US" sz="1799" dirty="0"/>
              <a:t>Converting sustainable electricity into hydrogen for transport and industry at the site of </a:t>
            </a:r>
            <a:r>
              <a:rPr lang="en-US" sz="1799" dirty="0" err="1"/>
              <a:t>EnergyStock</a:t>
            </a:r>
            <a:r>
              <a:rPr lang="en-US" sz="1799" dirty="0"/>
              <a:t> storage facility. The </a:t>
            </a:r>
            <a:r>
              <a:rPr lang="en-US" sz="1799" dirty="0" err="1"/>
              <a:t>EnergyStock</a:t>
            </a:r>
            <a:r>
              <a:rPr lang="en-US" sz="1799" dirty="0"/>
              <a:t> facility is ideally situated for this project thanks to buffer capacity and connection with the main gas and electricity infrastructure.</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724279" cy="2328410"/>
            <a:chOff x="5158643" y="2959043"/>
            <a:chExt cx="5725770"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725770"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info@energystock.com</a:t>
              </a: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2018 - 2020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storage, </a:t>
              </a:r>
              <a:r>
                <a:rPr lang="nl-NL" sz="1600" dirty="0" err="1">
                  <a:solidFill>
                    <a:srgbClr val="4B4B4B"/>
                  </a:solidFill>
                  <a:latin typeface="Arial"/>
                </a:rPr>
                <a:t>production</a:t>
              </a:r>
              <a:endParaRPr lang="nl-NL" sz="1600" dirty="0">
                <a:solidFill>
                  <a:srgbClr val="4B4B4B"/>
                </a:solidFill>
                <a:latin typeface="Arial"/>
              </a:endParaRP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defTabSz="1088175">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a:t>
              </a:r>
              <a:r>
                <a:rPr lang="nl-NL" sz="1600" dirty="0" err="1">
                  <a:solidFill>
                    <a:srgbClr val="4B4B4B"/>
                  </a:solidFill>
                  <a:latin typeface="Arial"/>
                </a:rPr>
                <a:t>commissioning</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EU </a:t>
              </a:r>
              <a:r>
                <a:rPr lang="nl-NL" sz="1600" dirty="0" err="1">
                  <a:solidFill>
                    <a:srgbClr val="4B4B4B"/>
                  </a:solidFill>
                  <a:latin typeface="Arial"/>
                </a:rPr>
                <a:t>subsidy</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1 MW</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6" name="Afbeelding 5">
            <a:extLst>
              <a:ext uri="{FF2B5EF4-FFF2-40B4-BE49-F238E27FC236}">
                <a16:creationId xmlns:a16="http://schemas.microsoft.com/office/drawing/2014/main" xmlns="" id="{A78CEF1E-EA49-4AC1-98B0-1CEE567B4BCC}"/>
              </a:ext>
            </a:extLst>
          </p:cNvPr>
          <p:cNvPicPr>
            <a:picLocks noChangeAspect="1"/>
          </p:cNvPicPr>
          <p:nvPr/>
        </p:nvPicPr>
        <p:blipFill>
          <a:blip r:embed="rId5"/>
          <a:stretch>
            <a:fillRect/>
          </a:stretch>
        </p:blipFill>
        <p:spPr>
          <a:xfrm>
            <a:off x="1711605" y="5583400"/>
            <a:ext cx="1933072" cy="447558"/>
          </a:xfrm>
          <a:prstGeom prst="rect">
            <a:avLst/>
          </a:prstGeom>
        </p:spPr>
      </p:pic>
      <p:pic>
        <p:nvPicPr>
          <p:cNvPr id="8" name="Afbeelding 7">
            <a:extLst>
              <a:ext uri="{FF2B5EF4-FFF2-40B4-BE49-F238E27FC236}">
                <a16:creationId xmlns:a16="http://schemas.microsoft.com/office/drawing/2014/main" xmlns="" id="{0214F54C-F18E-47C2-BD6D-DE9B8AD094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1948" y="5522506"/>
            <a:ext cx="1816982" cy="595566"/>
          </a:xfrm>
          <a:prstGeom prst="rect">
            <a:avLst/>
          </a:prstGeom>
        </p:spPr>
      </p:pic>
      <p:pic>
        <p:nvPicPr>
          <p:cNvPr id="11" name="Afbeelding 10">
            <a:extLst>
              <a:ext uri="{FF2B5EF4-FFF2-40B4-BE49-F238E27FC236}">
                <a16:creationId xmlns:a16="http://schemas.microsoft.com/office/drawing/2014/main" xmlns="" id="{DD4EBEBC-D0EC-4959-803A-64C5DC1460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98929" y="5544252"/>
            <a:ext cx="2968523" cy="494012"/>
          </a:xfrm>
          <a:prstGeom prst="rect">
            <a:avLst/>
          </a:prstGeom>
        </p:spPr>
      </p:pic>
      <p:pic>
        <p:nvPicPr>
          <p:cNvPr id="12" name="Afbeelding 11">
            <a:extLst>
              <a:ext uri="{FF2B5EF4-FFF2-40B4-BE49-F238E27FC236}">
                <a16:creationId xmlns:a16="http://schemas.microsoft.com/office/drawing/2014/main" xmlns="" id="{DA52F720-8EA4-4128-93BA-F3E15DEF5132}"/>
              </a:ext>
            </a:extLst>
          </p:cNvPr>
          <p:cNvPicPr>
            <a:picLocks noChangeAspect="1"/>
          </p:cNvPicPr>
          <p:nvPr/>
        </p:nvPicPr>
        <p:blipFill>
          <a:blip r:embed="rId8"/>
          <a:stretch>
            <a:fillRect/>
          </a:stretch>
        </p:blipFill>
        <p:spPr>
          <a:xfrm>
            <a:off x="9824956" y="5478194"/>
            <a:ext cx="590396" cy="590396"/>
          </a:xfrm>
          <a:prstGeom prst="rect">
            <a:avLst/>
          </a:prstGeom>
        </p:spPr>
      </p:pic>
      <p:pic>
        <p:nvPicPr>
          <p:cNvPr id="21" name="Afbeelding 20">
            <a:extLst>
              <a:ext uri="{FF2B5EF4-FFF2-40B4-BE49-F238E27FC236}">
                <a16:creationId xmlns:a16="http://schemas.microsoft.com/office/drawing/2014/main" xmlns="" id="{8B90F38D-DC3C-4C82-A6A5-0EBFD0ABB234}"/>
              </a:ext>
            </a:extLst>
          </p:cNvPr>
          <p:cNvPicPr>
            <a:picLocks noChangeAspect="1"/>
          </p:cNvPicPr>
          <p:nvPr/>
        </p:nvPicPr>
        <p:blipFill>
          <a:blip r:embed="rId9"/>
          <a:stretch>
            <a:fillRect/>
          </a:stretch>
        </p:blipFill>
        <p:spPr>
          <a:xfrm>
            <a:off x="4120792" y="5488599"/>
            <a:ext cx="623648" cy="579992"/>
          </a:xfrm>
          <a:prstGeom prst="rect">
            <a:avLst/>
          </a:prstGeom>
        </p:spPr>
      </p:pic>
      <p:pic>
        <p:nvPicPr>
          <p:cNvPr id="23" name="Onlinemedia 22" title="Hystock: EnergyStock/Gasunie/ ITM Power 1MW Electrolyser for renewable green hydrogen">
            <a:hlinkClick r:id="" action="ppaction://media"/>
            <a:extLst>
              <a:ext uri="{FF2B5EF4-FFF2-40B4-BE49-F238E27FC236}">
                <a16:creationId xmlns:a16="http://schemas.microsoft.com/office/drawing/2014/main" xmlns="" id="{A6182DB4-767B-44BA-8071-B5D42AEBAADB}"/>
              </a:ext>
            </a:extLst>
          </p:cNvPr>
          <p:cNvPicPr>
            <a:picLocks noRot="1" noChangeAspect="1"/>
          </p:cNvPicPr>
          <p:nvPr>
            <a:videoFile r:link="rId1"/>
          </p:nvPr>
        </p:nvPicPr>
        <p:blipFill>
          <a:blip r:embed="rId10"/>
          <a:stretch>
            <a:fillRect/>
          </a:stretch>
        </p:blipFill>
        <p:spPr>
          <a:xfrm>
            <a:off x="738114" y="2996623"/>
            <a:ext cx="3623119" cy="2038004"/>
          </a:xfrm>
          <a:prstGeom prst="rect">
            <a:avLst/>
          </a:prstGeom>
          <a:ln w="63500">
            <a:solidFill>
              <a:schemeClr val="tx2"/>
            </a:solidFill>
          </a:ln>
        </p:spPr>
      </p:pic>
    </p:spTree>
    <p:extLst>
      <p:ext uri="{BB962C8B-B14F-4D97-AF65-F5344CB8AC3E}">
        <p14:creationId xmlns:p14="http://schemas.microsoft.com/office/powerpoint/2010/main" val="19077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en-GB"/>
              <a:t>Natural Gas Pipeline to H</a:t>
            </a:r>
            <a:r>
              <a:rPr lang="en-GB">
                <a:latin typeface="Calibri"/>
                <a:cs typeface="Calibri"/>
              </a:rPr>
              <a:t>₂</a:t>
            </a:r>
            <a:r>
              <a:rPr lang="nl-NL" dirty="0"/>
              <a:t/>
            </a:r>
            <a:br>
              <a:rPr lang="nl-NL" dirty="0"/>
            </a:br>
            <a:endParaRPr lang="nl-NL" dirty="0"/>
          </a:p>
        </p:txBody>
      </p:sp>
      <p:sp>
        <p:nvSpPr>
          <p:cNvPr id="3" name="Tijdelijke aanduiding voor inhoud 2"/>
          <p:cNvSpPr>
            <a:spLocks noGrp="1"/>
          </p:cNvSpPr>
          <p:nvPr>
            <p:ph idx="1"/>
          </p:nvPr>
        </p:nvSpPr>
        <p:spPr>
          <a:xfrm>
            <a:off x="611841" y="1417593"/>
            <a:ext cx="10460736" cy="1260987"/>
          </a:xfrm>
        </p:spPr>
        <p:txBody>
          <a:bodyPr vert="horz" lIns="0" tIns="0" rIns="0" bIns="0" rtlCol="0" anchor="t">
            <a:noAutofit/>
          </a:bodyPr>
          <a:lstStyle/>
          <a:p>
            <a:pPr marL="0" indent="0">
              <a:buNone/>
            </a:pPr>
            <a:r>
              <a:rPr lang="en-US" b="1" dirty="0"/>
              <a:t>YARA Receives 4,000 tons of Green H₂ / Year from DOW Chemical</a:t>
            </a:r>
          </a:p>
          <a:p>
            <a:pPr marL="0" indent="0">
              <a:buNone/>
            </a:pPr>
            <a:r>
              <a:rPr lang="en-US" sz="1799" dirty="0"/>
              <a:t>The hydrogen released by Dow crackers is used as a raw material for high-quality Yara products. This will result in an initial decrease in energy consumption of 0.15 PJ per year. In addition, it would reduce CO</a:t>
            </a:r>
            <a:r>
              <a:rPr lang="en-US" sz="1799" baseline="-25000" dirty="0"/>
              <a:t>2 </a:t>
            </a:r>
            <a:r>
              <a:rPr lang="en-US" sz="1799" dirty="0"/>
              <a:t>emissions by 10,000 tons.</a:t>
            </a:r>
            <a:endParaRPr lang="en-US" sz="1799" dirty="0">
              <a:cs typeface="Arial"/>
            </a:endParaRPr>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724279" cy="2328410"/>
            <a:chOff x="5158643" y="2959043"/>
            <a:chExt cx="5725770"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725770"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evanoosten@dow.com</a:t>
              </a:r>
              <a:r>
                <a:rPr lang="nl-NL" sz="1600" dirty="0">
                  <a:solidFill>
                    <a:srgbClr val="4B4B4B"/>
                  </a:solidFill>
                  <a:latin typeface="Arial"/>
                </a:rPr>
                <a:t> </a:t>
              </a:r>
              <a:endParaRPr lang="nl-NL" sz="1600" dirty="0">
                <a:solidFill>
                  <a:srgbClr val="4B4B4B"/>
                </a:solidFill>
              </a:endParaRP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492443"/>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2017 - 2020</a:t>
              </a:r>
            </a:p>
            <a:p>
              <a:pPr defTabSz="1088175">
                <a:defRPr/>
              </a:pPr>
              <a:r>
                <a:rPr lang="nl-NL" sz="1600" dirty="0">
                  <a:solidFill>
                    <a:srgbClr val="4B4B4B"/>
                  </a:solidFill>
                  <a:latin typeface="Arial"/>
                </a:rPr>
                <a:t>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transportation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defTabSz="1088175">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a:t>
              </a:r>
              <a:r>
                <a:rPr lang="nl-NL" sz="1600" dirty="0" err="1">
                  <a:solidFill>
                    <a:srgbClr val="4B4B4B"/>
                  </a:solidFill>
                  <a:latin typeface="Arial"/>
                </a:rPr>
                <a:t>commissioning</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a:t>
              </a:r>
              <a:r>
                <a:rPr lang="nl-NL" sz="1600" dirty="0" err="1">
                  <a:solidFill>
                    <a:srgbClr val="4B4B4B"/>
                  </a:solidFill>
                  <a:latin typeface="Arial"/>
                </a:rPr>
                <a:t>unknown</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4,000 </a:t>
              </a:r>
              <a:r>
                <a:rPr lang="nl-NL" sz="1600" dirty="0" err="1">
                  <a:solidFill>
                    <a:srgbClr val="4B4B4B"/>
                  </a:solidFill>
                  <a:latin typeface="Arial"/>
                </a:rPr>
                <a:t>tons</a:t>
              </a:r>
              <a:r>
                <a:rPr lang="nl-NL" sz="1600" dirty="0">
                  <a:solidFill>
                    <a:srgbClr val="4B4B4B"/>
                  </a:solidFill>
                  <a:latin typeface="Arial"/>
                </a:rPr>
                <a:t> H</a:t>
              </a:r>
              <a:r>
                <a:rPr lang="nl-NL" sz="1600" dirty="0">
                  <a:solidFill>
                    <a:srgbClr val="4B4B4B"/>
                  </a:solidFill>
                  <a:latin typeface="Arial"/>
                  <a:cs typeface="Calibri" panose="020F0502020204030204" pitchFamily="34" charset="0"/>
                </a:rPr>
                <a:t>₂/</a:t>
              </a:r>
              <a:r>
                <a:rPr lang="nl-NL" sz="1600" dirty="0" err="1">
                  <a:solidFill>
                    <a:srgbClr val="4B4B4B"/>
                  </a:solidFill>
                  <a:latin typeface="Arial"/>
                  <a:cs typeface="Calibri" panose="020F0502020204030204" pitchFamily="34" charset="0"/>
                </a:rPr>
                <a:t>year</a:t>
              </a:r>
              <a:r>
                <a:rPr lang="nl-NL" sz="1600" dirty="0">
                  <a:solidFill>
                    <a:srgbClr val="4B4B4B"/>
                  </a:solidFill>
                  <a:latin typeface="Arial"/>
                </a:rPr>
                <a:t>	</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6" name="Afbeelding 5">
            <a:extLst>
              <a:ext uri="{FF2B5EF4-FFF2-40B4-BE49-F238E27FC236}">
                <a16:creationId xmlns:a16="http://schemas.microsoft.com/office/drawing/2014/main" xmlns="" id="{38AA7974-7587-4CA6-9231-96773CF18E36}"/>
              </a:ext>
            </a:extLst>
          </p:cNvPr>
          <p:cNvPicPr>
            <a:picLocks noChangeAspect="1"/>
          </p:cNvPicPr>
          <p:nvPr/>
        </p:nvPicPr>
        <p:blipFill>
          <a:blip r:embed="rId4"/>
          <a:stretch>
            <a:fillRect/>
          </a:stretch>
        </p:blipFill>
        <p:spPr>
          <a:xfrm>
            <a:off x="1848635" y="5440408"/>
            <a:ext cx="1237928" cy="580874"/>
          </a:xfrm>
          <a:prstGeom prst="rect">
            <a:avLst/>
          </a:prstGeom>
        </p:spPr>
      </p:pic>
      <p:pic>
        <p:nvPicPr>
          <p:cNvPr id="8" name="Afbeelding 7">
            <a:extLst>
              <a:ext uri="{FF2B5EF4-FFF2-40B4-BE49-F238E27FC236}">
                <a16:creationId xmlns:a16="http://schemas.microsoft.com/office/drawing/2014/main" xmlns="" id="{AF0DD637-1DE4-4C95-9191-D07C0ADB5C8E}"/>
              </a:ext>
            </a:extLst>
          </p:cNvPr>
          <p:cNvPicPr>
            <a:picLocks noChangeAspect="1"/>
          </p:cNvPicPr>
          <p:nvPr/>
        </p:nvPicPr>
        <p:blipFill>
          <a:blip r:embed="rId5"/>
          <a:stretch>
            <a:fillRect/>
          </a:stretch>
        </p:blipFill>
        <p:spPr>
          <a:xfrm>
            <a:off x="3450187" y="5316614"/>
            <a:ext cx="1076045" cy="828459"/>
          </a:xfrm>
          <a:prstGeom prst="rect">
            <a:avLst/>
          </a:prstGeom>
        </p:spPr>
      </p:pic>
      <p:pic>
        <p:nvPicPr>
          <p:cNvPr id="11" name="Afbeelding 10">
            <a:extLst>
              <a:ext uri="{FF2B5EF4-FFF2-40B4-BE49-F238E27FC236}">
                <a16:creationId xmlns:a16="http://schemas.microsoft.com/office/drawing/2014/main" xmlns="" id="{D923545F-01B6-4E8E-948F-0F53D35144E7}"/>
              </a:ext>
            </a:extLst>
          </p:cNvPr>
          <p:cNvPicPr>
            <a:picLocks noChangeAspect="1"/>
          </p:cNvPicPr>
          <p:nvPr/>
        </p:nvPicPr>
        <p:blipFill>
          <a:blip r:embed="rId6"/>
          <a:stretch>
            <a:fillRect/>
          </a:stretch>
        </p:blipFill>
        <p:spPr>
          <a:xfrm>
            <a:off x="5808044" y="5494165"/>
            <a:ext cx="1937152" cy="492315"/>
          </a:xfrm>
          <a:prstGeom prst="rect">
            <a:avLst/>
          </a:prstGeom>
        </p:spPr>
      </p:pic>
      <p:pic>
        <p:nvPicPr>
          <p:cNvPr id="12" name="Afbeelding 11">
            <a:extLst>
              <a:ext uri="{FF2B5EF4-FFF2-40B4-BE49-F238E27FC236}">
                <a16:creationId xmlns:a16="http://schemas.microsoft.com/office/drawing/2014/main" xmlns="" id="{97787527-ABDA-4DA7-9422-3410EB1CD06C}"/>
              </a:ext>
            </a:extLst>
          </p:cNvPr>
          <p:cNvPicPr>
            <a:picLocks noChangeAspect="1"/>
          </p:cNvPicPr>
          <p:nvPr/>
        </p:nvPicPr>
        <p:blipFill>
          <a:blip r:embed="rId7"/>
          <a:stretch>
            <a:fillRect/>
          </a:stretch>
        </p:blipFill>
        <p:spPr>
          <a:xfrm>
            <a:off x="8406214" y="5505853"/>
            <a:ext cx="1937153" cy="524806"/>
          </a:xfrm>
          <a:prstGeom prst="rect">
            <a:avLst/>
          </a:prstGeom>
        </p:spPr>
      </p:pic>
      <p:pic>
        <p:nvPicPr>
          <p:cNvPr id="24" name="Afbeelding 23">
            <a:extLst>
              <a:ext uri="{FF2B5EF4-FFF2-40B4-BE49-F238E27FC236}">
                <a16:creationId xmlns:a16="http://schemas.microsoft.com/office/drawing/2014/main" xmlns="" id="{0B31446D-AA4F-444F-82F5-A06A39E8B5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27460" y="5352717"/>
            <a:ext cx="728432" cy="728432"/>
          </a:xfrm>
          <a:prstGeom prst="rect">
            <a:avLst/>
          </a:prstGeom>
        </p:spPr>
      </p:pic>
      <p:pic>
        <p:nvPicPr>
          <p:cNvPr id="25" name="Afbeelding 24">
            <a:extLst>
              <a:ext uri="{FF2B5EF4-FFF2-40B4-BE49-F238E27FC236}">
                <a16:creationId xmlns:a16="http://schemas.microsoft.com/office/drawing/2014/main" xmlns="" id="{CB4F35EC-75F3-4B3C-BDF4-31C828A74409}"/>
              </a:ext>
            </a:extLst>
          </p:cNvPr>
          <p:cNvPicPr>
            <a:picLocks noChangeAspect="1"/>
          </p:cNvPicPr>
          <p:nvPr/>
        </p:nvPicPr>
        <p:blipFill>
          <a:blip r:embed="rId9"/>
          <a:stretch>
            <a:fillRect/>
          </a:stretch>
        </p:blipFill>
        <p:spPr>
          <a:xfrm>
            <a:off x="1200731" y="2992431"/>
            <a:ext cx="2807581" cy="2103813"/>
          </a:xfrm>
          <a:prstGeom prst="rect">
            <a:avLst/>
          </a:prstGeom>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val="2332282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72183" y="2837893"/>
            <a:ext cx="5368533"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nl-NL" dirty="0"/>
              <a:t>E-THOR</a:t>
            </a:r>
          </a:p>
        </p:txBody>
      </p:sp>
      <p:sp>
        <p:nvSpPr>
          <p:cNvPr id="3" name="Tijdelijke aanduiding voor inhoud 2"/>
          <p:cNvSpPr>
            <a:spLocks noGrp="1"/>
          </p:cNvSpPr>
          <p:nvPr>
            <p:ph idx="1"/>
          </p:nvPr>
        </p:nvSpPr>
        <p:spPr>
          <a:xfrm>
            <a:off x="611842" y="1417593"/>
            <a:ext cx="9515557" cy="1260987"/>
          </a:xfrm>
        </p:spPr>
        <p:txBody>
          <a:bodyPr vert="horz" lIns="0" tIns="0" rIns="0" bIns="0" rtlCol="0" anchor="t">
            <a:noAutofit/>
          </a:bodyPr>
          <a:lstStyle/>
          <a:p>
            <a:pPr marL="0" indent="0">
              <a:buNone/>
            </a:pPr>
            <a:r>
              <a:rPr lang="nl-NL" b="1" dirty="0" err="1"/>
              <a:t>Realisation</a:t>
            </a:r>
            <a:r>
              <a:rPr lang="nl-NL" b="1" dirty="0"/>
              <a:t> of a 5 MW </a:t>
            </a:r>
            <a:r>
              <a:rPr lang="nl-NL" b="1" dirty="0" err="1"/>
              <a:t>Electrolyser</a:t>
            </a:r>
            <a:r>
              <a:rPr lang="nl-NL" b="1" dirty="0"/>
              <a:t> in </a:t>
            </a:r>
            <a:r>
              <a:rPr lang="nl-NL" b="1" dirty="0" err="1"/>
              <a:t>the</a:t>
            </a:r>
            <a:r>
              <a:rPr lang="nl-NL" b="1" dirty="0"/>
              <a:t> Botlek Area</a:t>
            </a:r>
            <a:endParaRPr lang="nl-NL" dirty="0"/>
          </a:p>
          <a:p>
            <a:pPr marL="0" indent="0">
              <a:buNone/>
            </a:pPr>
            <a:r>
              <a:rPr lang="en-US" sz="1799" dirty="0"/>
              <a:t>Investigation of the technical and economic feasibility of a 5 MW </a:t>
            </a:r>
            <a:r>
              <a:rPr lang="en-US" sz="1799" dirty="0" err="1"/>
              <a:t>electrolyser</a:t>
            </a:r>
            <a:r>
              <a:rPr lang="en-US" sz="1799" dirty="0"/>
              <a:t> at AVR and Tronox in the </a:t>
            </a:r>
            <a:r>
              <a:rPr lang="en-US" sz="1799" dirty="0" err="1"/>
              <a:t>Botlek</a:t>
            </a:r>
            <a:r>
              <a:rPr lang="en-US" sz="1799" dirty="0"/>
              <a:t>. This considers the possibilities for processing CO / CO</a:t>
            </a:r>
            <a:r>
              <a:rPr lang="en-US" sz="1799" dirty="0">
                <a:latin typeface="Calibri"/>
                <a:cs typeface="Calibri"/>
              </a:rPr>
              <a:t>₂</a:t>
            </a:r>
            <a:r>
              <a:rPr lang="en-US" sz="1799" dirty="0"/>
              <a:t> from residual gas, and possibly also fluid gas, into chemical compounds such as methanol.</a:t>
            </a:r>
            <a:endParaRPr lang="nl-NL" dirty="0"/>
          </a:p>
          <a:p>
            <a:pPr marL="0" indent="0">
              <a:buNone/>
            </a:pPr>
            <a:endParaRPr lang="nl-NL" dirty="0"/>
          </a:p>
          <a:p>
            <a:pPr lvl="3"/>
            <a:endParaRPr lang="nl-NL" dirty="0"/>
          </a:p>
          <a:p>
            <a:pPr marL="539588" lvl="7"/>
            <a:endParaRPr lang="nl-NL" dirty="0">
              <a:cs typeface="Arial"/>
            </a:endParaRPr>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724279" cy="2082252"/>
            <a:chOff x="5158643" y="2959043"/>
            <a:chExt cx="5725770" cy="2082794"/>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725770"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Contact: 		 rijk@deltalinqs.nl</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2020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6" y="2959043"/>
              <a:ext cx="4907208" cy="246221"/>
            </a:xfrm>
            <a:prstGeom prst="rect">
              <a:avLst/>
            </a:prstGeom>
            <a:noFill/>
          </p:spPr>
          <p:txBody>
            <a:bodyPr wrap="square" lIns="0" tIns="0" rIns="0" bIns="0" rtlCol="0">
              <a:spAutoFit/>
            </a:bodyPr>
            <a:lstStyle/>
            <a:p>
              <a:pPr defTabSz="1088175">
                <a:defRPr/>
              </a:pPr>
              <a:r>
                <a:rPr lang="nl-NL" sz="1600" dirty="0" err="1">
                  <a:solidFill>
                    <a:srgbClr val="4B4B4B"/>
                  </a:solidFill>
                  <a:latin typeface="Arial"/>
                </a:rPr>
                <a:t>Category</a:t>
              </a:r>
              <a:r>
                <a:rPr lang="nl-NL" sz="1600" dirty="0">
                  <a:solidFill>
                    <a:srgbClr val="4B4B4B"/>
                  </a:solidFill>
                  <a:latin typeface="Arial"/>
                </a:rPr>
                <a:t>: 		</a:t>
              </a:r>
              <a:r>
                <a:rPr lang="nl-NL" sz="1600" dirty="0" err="1">
                  <a:solidFill>
                    <a:srgbClr val="4B4B4B"/>
                  </a:solidFill>
                  <a:latin typeface="Arial"/>
                </a:rPr>
                <a:t>industrial</a:t>
              </a:r>
              <a:r>
                <a:rPr lang="nl-NL" sz="1600" dirty="0">
                  <a:solidFill>
                    <a:srgbClr val="4B4B4B"/>
                  </a:solidFill>
                  <a:latin typeface="Arial"/>
                </a:rPr>
                <a:t> </a:t>
              </a:r>
              <a:r>
                <a:rPr lang="nl-NL" sz="1600" dirty="0" err="1">
                  <a:solidFill>
                    <a:srgbClr val="4B4B4B"/>
                  </a:solidFill>
                  <a:latin typeface="Arial"/>
                </a:rPr>
                <a:t>deployment</a:t>
              </a:r>
              <a:r>
                <a:rPr lang="nl-NL" sz="1600" dirty="0">
                  <a:solidFill>
                    <a:srgbClr val="4B4B4B"/>
                  </a:solidFill>
                  <a:latin typeface="Arial"/>
                </a:rPr>
                <a:t> of H</a:t>
              </a:r>
              <a:r>
                <a:rPr lang="nl-NL" sz="1600" dirty="0">
                  <a:solidFill>
                    <a:srgbClr val="4B4B4B"/>
                  </a:solidFill>
                  <a:latin typeface="Calibri" panose="020F0502020204030204" pitchFamily="34" charset="0"/>
                  <a:cs typeface="Calibri" panose="020F0502020204030204" pitchFamily="34" charset="0"/>
                </a:rPr>
                <a:t>₂</a:t>
              </a:r>
              <a:endParaRPr lang="nl-NL" sz="1600" dirty="0">
                <a:solidFill>
                  <a:srgbClr val="4B4B4B"/>
                </a:solidFill>
                <a:latin typeface="Arial"/>
              </a:endParaRP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defTabSz="1088175">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f</a:t>
              </a:r>
              <a:r>
                <a:rPr lang="nl-NL" sz="1600" dirty="0" err="1">
                  <a:solidFill>
                    <a:srgbClr val="4B4B4B"/>
                  </a:solidFill>
                  <a:latin typeface="Arial"/>
                </a:rPr>
                <a:t>easibility</a:t>
              </a:r>
              <a:r>
                <a:rPr lang="nl-NL" sz="1600" dirty="0">
                  <a:solidFill>
                    <a:srgbClr val="4B4B4B"/>
                  </a:solidFill>
                  <a:latin typeface="Arial"/>
                </a:rPr>
                <a:t>-</a:t>
              </a:r>
              <a:r>
                <a:rPr lang="nl-NL" sz="1600" dirty="0" err="1">
                  <a:solidFill>
                    <a:srgbClr val="4B4B4B"/>
                  </a:solidFill>
                  <a:latin typeface="Arial"/>
                </a:rPr>
                <a:t>study</a:t>
              </a:r>
              <a:r>
                <a:rPr lang="nl-NL" sz="1600" dirty="0">
                  <a:solidFill>
                    <a:srgbClr val="4B4B4B"/>
                  </a:solidFill>
                  <a:latin typeface="Arial"/>
                </a:rPr>
                <a:t> </a:t>
              </a:r>
              <a:r>
                <a:rPr lang="nl-NL" sz="1600" dirty="0" err="1">
                  <a:solidFill>
                    <a:srgbClr val="4B4B4B"/>
                  </a:solidFill>
                  <a:latin typeface="Arial"/>
                </a:rPr>
                <a:t>until</a:t>
              </a:r>
              <a:r>
                <a:rPr lang="nl-NL" sz="1600" dirty="0">
                  <a:solidFill>
                    <a:srgbClr val="4B4B4B"/>
                  </a:solidFill>
                  <a:latin typeface="Arial"/>
                </a:rPr>
                <a:t> </a:t>
              </a:r>
              <a:r>
                <a:rPr lang="nl-NL" sz="1600" dirty="0" err="1">
                  <a:solidFill>
                    <a:srgbClr val="4B4B4B"/>
                  </a:solidFill>
                  <a:latin typeface="Arial"/>
                </a:rPr>
                <a:t>may</a:t>
              </a:r>
              <a:r>
                <a:rPr lang="nl-NL" sz="1600" dirty="0">
                  <a:solidFill>
                    <a:srgbClr val="4B4B4B"/>
                  </a:solidFill>
                  <a:latin typeface="Arial"/>
                </a:rPr>
                <a:t> 2020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a:t>
              </a:r>
              <a:r>
                <a:rPr lang="nl-NL" sz="1600" dirty="0" err="1">
                  <a:solidFill>
                    <a:srgbClr val="4B4B4B"/>
                  </a:solidFill>
                  <a:latin typeface="Arial"/>
                </a:rPr>
                <a:t>unknown</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4293641" cy="246221"/>
            </a:xfrm>
            <a:prstGeom prst="rect">
              <a:avLst/>
            </a:prstGeom>
            <a:noFill/>
          </p:spPr>
          <p:txBody>
            <a:bodyPr wrap="square" lIns="0" tIns="0" rIns="0" bIns="0" rtlCol="0">
              <a:spAutoFit/>
            </a:bodyPr>
            <a:lstStyle/>
            <a:p>
              <a:pPr defTabSz="1088175">
                <a:defRPr/>
              </a:pPr>
              <a:r>
                <a:rPr lang="nl-NL" sz="1600" dirty="0" err="1">
                  <a:solidFill>
                    <a:srgbClr val="4B4B4B"/>
                  </a:solidFill>
                  <a:latin typeface="Arial"/>
                </a:rPr>
                <a:t>Capacity</a:t>
              </a:r>
              <a:r>
                <a:rPr lang="nl-NL" sz="1600" dirty="0">
                  <a:solidFill>
                    <a:srgbClr val="4B4B4B"/>
                  </a:solidFill>
                  <a:latin typeface="Arial"/>
                </a:rPr>
                <a:t>:		5 MW &gt; 100 MW </a:t>
              </a: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576368" y="5650800"/>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6" name="Afbeelding 5">
            <a:extLst>
              <a:ext uri="{FF2B5EF4-FFF2-40B4-BE49-F238E27FC236}">
                <a16:creationId xmlns:a16="http://schemas.microsoft.com/office/drawing/2014/main" xmlns="" id="{165B6FB7-A65E-4D4C-84B3-0B2A61091507}"/>
              </a:ext>
            </a:extLst>
          </p:cNvPr>
          <p:cNvPicPr>
            <a:picLocks noChangeAspect="1"/>
          </p:cNvPicPr>
          <p:nvPr/>
        </p:nvPicPr>
        <p:blipFill>
          <a:blip r:embed="rId4"/>
          <a:stretch>
            <a:fillRect/>
          </a:stretch>
        </p:blipFill>
        <p:spPr>
          <a:xfrm>
            <a:off x="2784494" y="5452935"/>
            <a:ext cx="2591613" cy="649650"/>
          </a:xfrm>
          <a:prstGeom prst="rect">
            <a:avLst/>
          </a:prstGeom>
        </p:spPr>
      </p:pic>
      <p:pic>
        <p:nvPicPr>
          <p:cNvPr id="7" name="Afbeelding 6">
            <a:extLst>
              <a:ext uri="{FF2B5EF4-FFF2-40B4-BE49-F238E27FC236}">
                <a16:creationId xmlns:a16="http://schemas.microsoft.com/office/drawing/2014/main" xmlns="" id="{8473BADC-6D59-446E-9DDA-D612723C57F5}"/>
              </a:ext>
            </a:extLst>
          </p:cNvPr>
          <p:cNvPicPr>
            <a:picLocks noChangeAspect="1"/>
          </p:cNvPicPr>
          <p:nvPr/>
        </p:nvPicPr>
        <p:blipFill>
          <a:blip r:embed="rId5"/>
          <a:stretch>
            <a:fillRect/>
          </a:stretch>
        </p:blipFill>
        <p:spPr>
          <a:xfrm>
            <a:off x="1056752" y="2930023"/>
            <a:ext cx="2914093" cy="2187731"/>
          </a:xfrm>
          <a:prstGeom prst="rect">
            <a:avLst/>
          </a:prstGeom>
          <a:effectLst>
            <a:outerShdw blurRad="50800" dist="177800" dir="2700000" algn="tl" rotWithShape="0">
              <a:prstClr val="black">
                <a:alpha val="40000"/>
              </a:prstClr>
            </a:outerShdw>
          </a:effectLst>
        </p:spPr>
      </p:pic>
      <p:pic>
        <p:nvPicPr>
          <p:cNvPr id="8" name="Afbeelding 7">
            <a:extLst>
              <a:ext uri="{FF2B5EF4-FFF2-40B4-BE49-F238E27FC236}">
                <a16:creationId xmlns:a16="http://schemas.microsoft.com/office/drawing/2014/main" xmlns="" id="{C08AE1CE-33E2-47F7-9736-78A746B700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482" t="30592" r="7355" b="25688"/>
          <a:stretch/>
        </p:blipFill>
        <p:spPr>
          <a:xfrm>
            <a:off x="8094195" y="5389246"/>
            <a:ext cx="1950887" cy="701604"/>
          </a:xfrm>
          <a:prstGeom prst="rect">
            <a:avLst/>
          </a:prstGeom>
        </p:spPr>
      </p:pic>
      <p:pic>
        <p:nvPicPr>
          <p:cNvPr id="12" name="Afbeelding 11">
            <a:extLst>
              <a:ext uri="{FF2B5EF4-FFF2-40B4-BE49-F238E27FC236}">
                <a16:creationId xmlns:a16="http://schemas.microsoft.com/office/drawing/2014/main" xmlns="" id="{4CBBC448-2779-4257-B70B-43929D899B0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7975" b="36947"/>
          <a:stretch/>
        </p:blipFill>
        <p:spPr>
          <a:xfrm>
            <a:off x="5579828" y="5337307"/>
            <a:ext cx="2310647" cy="810541"/>
          </a:xfrm>
          <a:prstGeom prst="rect">
            <a:avLst/>
          </a:prstGeom>
        </p:spPr>
      </p:pic>
    </p:spTree>
    <p:extLst>
      <p:ext uri="{BB962C8B-B14F-4D97-AF65-F5344CB8AC3E}">
        <p14:creationId xmlns:p14="http://schemas.microsoft.com/office/powerpoint/2010/main" val="768369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2774" y="2549030"/>
            <a:ext cx="5903118" cy="1469642"/>
          </a:xfrm>
        </p:spPr>
        <p:txBody>
          <a:bodyPr/>
          <a:lstStyle/>
          <a:p>
            <a:r>
              <a:rPr lang="nl-NL" dirty="0" smtClean="0"/>
              <a:t>1. </a:t>
            </a:r>
            <a:r>
              <a:rPr lang="nl-NL" dirty="0" err="1" smtClean="0"/>
              <a:t>Principles</a:t>
            </a:r>
            <a:r>
              <a:rPr lang="nl-NL" dirty="0" smtClean="0"/>
              <a:t/>
            </a:r>
            <a:br>
              <a:rPr lang="nl-NL" dirty="0" smtClean="0"/>
            </a:br>
            <a:r>
              <a:rPr lang="nl-NL" dirty="0"/>
              <a:t>T</a:t>
            </a:r>
            <a:r>
              <a:rPr lang="nl-NL" dirty="0" smtClean="0"/>
              <a:t>he system </a:t>
            </a:r>
            <a:r>
              <a:rPr lang="nl-NL" dirty="0" err="1" smtClean="0"/>
              <a:t>it</a:t>
            </a:r>
            <a:r>
              <a:rPr lang="nl-NL" dirty="0" smtClean="0"/>
              <a:t> is!</a:t>
            </a: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5" name="Afbeelding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1864" y="1268761"/>
            <a:ext cx="6264696" cy="4176463"/>
          </a:xfrm>
          <a:prstGeom prst="rect">
            <a:avLst/>
          </a:prstGeom>
        </p:spPr>
      </p:pic>
    </p:spTree>
    <p:extLst>
      <p:ext uri="{BB962C8B-B14F-4D97-AF65-F5344CB8AC3E}">
        <p14:creationId xmlns:p14="http://schemas.microsoft.com/office/powerpoint/2010/main" val="3398856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nl-NL" dirty="0"/>
              <a:t>50 </a:t>
            </a:r>
            <a:r>
              <a:rPr lang="nl-NL" dirty="0" err="1"/>
              <a:t>Fuel</a:t>
            </a:r>
            <a:r>
              <a:rPr lang="nl-NL" dirty="0"/>
              <a:t> </a:t>
            </a:r>
            <a:r>
              <a:rPr lang="nl-NL" dirty="0" err="1"/>
              <a:t>Cell</a:t>
            </a:r>
            <a:r>
              <a:rPr lang="nl-NL" dirty="0"/>
              <a:t> Electric </a:t>
            </a:r>
            <a:r>
              <a:rPr lang="nl-NL" dirty="0" err="1"/>
              <a:t>Buses</a:t>
            </a:r>
            <a:endParaRPr lang="nl-NL" dirty="0"/>
          </a:p>
        </p:txBody>
      </p:sp>
      <p:sp>
        <p:nvSpPr>
          <p:cNvPr id="3" name="Tijdelijke aanduiding voor inhoud 2"/>
          <p:cNvSpPr>
            <a:spLocks noGrp="1"/>
          </p:cNvSpPr>
          <p:nvPr>
            <p:ph idx="1"/>
          </p:nvPr>
        </p:nvSpPr>
        <p:spPr>
          <a:xfrm>
            <a:off x="611842" y="1417593"/>
            <a:ext cx="9803512" cy="1260987"/>
          </a:xfrm>
        </p:spPr>
        <p:txBody>
          <a:bodyPr vert="horz" lIns="0" tIns="0" rIns="0" bIns="0" rtlCol="0" anchor="t">
            <a:noAutofit/>
          </a:bodyPr>
          <a:lstStyle/>
          <a:p>
            <a:pPr marL="0" indent="0">
              <a:buNone/>
            </a:pPr>
            <a:r>
              <a:rPr lang="en-US" b="1">
                <a:latin typeface="Calibri"/>
                <a:cs typeface="Calibri"/>
              </a:rPr>
              <a:t>Towards Clean Public Transport with Hydrogen in the Netherlands</a:t>
            </a:r>
          </a:p>
          <a:p>
            <a:pPr marL="0" indent="0">
              <a:buNone/>
            </a:pPr>
            <a:r>
              <a:rPr lang="en-US" sz="1799" dirty="0"/>
              <a:t>Demonstration of 50 hydrogen buses on Dutch public transportation. This is part of JIVE, JIVE 2 subsidies and part of a greater European project. </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977947" cy="2328410"/>
            <a:chOff x="5158643" y="2959043"/>
            <a:chExt cx="5979504"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979504"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stefan.neis@waterstofnet.eu</a:t>
              </a: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2018 - 2020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de</a:t>
              </a:r>
              <a:r>
                <a:rPr lang="nl-NL" sz="1600" dirty="0" err="1">
                  <a:solidFill>
                    <a:srgbClr val="4B4B4B"/>
                  </a:solidFill>
                  <a:latin typeface="Arial"/>
                </a:rPr>
                <a:t>ployment</a:t>
              </a:r>
              <a:r>
                <a:rPr lang="nl-NL" sz="1600" dirty="0">
                  <a:solidFill>
                    <a:srgbClr val="4B4B4B"/>
                  </a:solidFill>
                  <a:latin typeface="Arial"/>
                </a:rPr>
                <a:t> in </a:t>
              </a:r>
              <a:r>
                <a:rPr lang="nl-NL" sz="1600" dirty="0" err="1">
                  <a:solidFill>
                    <a:srgbClr val="4B4B4B"/>
                  </a:solidFill>
                  <a:latin typeface="Arial"/>
                </a:rPr>
                <a:t>mobility</a:t>
              </a:r>
              <a:r>
                <a:rPr lang="nl-NL" sz="1600" dirty="0">
                  <a:solidFill>
                    <a:srgbClr val="4B4B4B"/>
                  </a:solidFill>
                  <a:latin typeface="Arial"/>
                </a:rPr>
                <a:t>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a:t>
              </a:r>
              <a:r>
                <a:rPr lang="nl-NL" sz="1600" dirty="0" err="1">
                  <a:solidFill>
                    <a:srgbClr val="4B4B4B"/>
                  </a:solidFill>
                  <a:latin typeface="Arial"/>
                </a:rPr>
                <a:t>execution</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25 M total EU project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50 </a:t>
              </a:r>
              <a:r>
                <a:rPr lang="nl-NL" sz="1600" dirty="0" err="1">
                  <a:solidFill>
                    <a:srgbClr val="4B4B4B"/>
                  </a:solidFill>
                  <a:latin typeface="Arial"/>
                </a:rPr>
                <a:t>buses</a:t>
              </a:r>
              <a:r>
                <a:rPr lang="nl-NL" sz="1600" dirty="0">
                  <a:solidFill>
                    <a:srgbClr val="4B4B4B"/>
                  </a:solidFill>
                  <a:latin typeface="Arial"/>
                </a:rPr>
                <a:t> </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7" name="Afbeelding 6">
            <a:extLst>
              <a:ext uri="{FF2B5EF4-FFF2-40B4-BE49-F238E27FC236}">
                <a16:creationId xmlns:a16="http://schemas.microsoft.com/office/drawing/2014/main" xmlns="" id="{0E28A671-7130-4D4A-821A-92C8B7290F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6851" y="-3211"/>
            <a:ext cx="1456515" cy="1456515"/>
          </a:xfrm>
          <a:prstGeom prst="rect">
            <a:avLst/>
          </a:prstGeom>
          <a:effectLst/>
        </p:spPr>
      </p:pic>
      <p:pic>
        <p:nvPicPr>
          <p:cNvPr id="8" name="Afbeelding 7">
            <a:extLst>
              <a:ext uri="{FF2B5EF4-FFF2-40B4-BE49-F238E27FC236}">
                <a16:creationId xmlns:a16="http://schemas.microsoft.com/office/drawing/2014/main" xmlns="" id="{F3A3C3F3-E5C2-44FE-B145-EAD4154877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794" y="2983122"/>
            <a:ext cx="3917614" cy="1922577"/>
          </a:xfrm>
          <a:prstGeom prst="rect">
            <a:avLst/>
          </a:prstGeom>
          <a:effectLst>
            <a:outerShdw blurRad="50800" dist="190500" dir="2700000" algn="tl" rotWithShape="0">
              <a:prstClr val="black">
                <a:alpha val="40000"/>
              </a:prstClr>
            </a:outerShdw>
          </a:effectLst>
        </p:spPr>
      </p:pic>
      <p:pic>
        <p:nvPicPr>
          <p:cNvPr id="10" name="Afbeelding 9">
            <a:extLst>
              <a:ext uri="{FF2B5EF4-FFF2-40B4-BE49-F238E27FC236}">
                <a16:creationId xmlns:a16="http://schemas.microsoft.com/office/drawing/2014/main" xmlns="" id="{AD88CC46-44B9-472D-80CE-AF3704B6DE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5779" b="24959"/>
          <a:stretch/>
        </p:blipFill>
        <p:spPr>
          <a:xfrm>
            <a:off x="9069639" y="5472009"/>
            <a:ext cx="1265613" cy="623465"/>
          </a:xfrm>
          <a:prstGeom prst="rect">
            <a:avLst/>
          </a:prstGeom>
        </p:spPr>
      </p:pic>
      <p:pic>
        <p:nvPicPr>
          <p:cNvPr id="11" name="Afbeelding 10">
            <a:extLst>
              <a:ext uri="{FF2B5EF4-FFF2-40B4-BE49-F238E27FC236}">
                <a16:creationId xmlns:a16="http://schemas.microsoft.com/office/drawing/2014/main" xmlns="" id="{EC124513-DEA4-4A84-8F7B-5CA35261E0C4}"/>
              </a:ext>
            </a:extLst>
          </p:cNvPr>
          <p:cNvPicPr>
            <a:picLocks noChangeAspect="1"/>
          </p:cNvPicPr>
          <p:nvPr/>
        </p:nvPicPr>
        <p:blipFill>
          <a:blip r:embed="rId7"/>
          <a:stretch>
            <a:fillRect/>
          </a:stretch>
        </p:blipFill>
        <p:spPr>
          <a:xfrm>
            <a:off x="7906032" y="5497863"/>
            <a:ext cx="980820" cy="390423"/>
          </a:xfrm>
          <a:prstGeom prst="rect">
            <a:avLst/>
          </a:prstGeom>
        </p:spPr>
      </p:pic>
      <p:pic>
        <p:nvPicPr>
          <p:cNvPr id="12" name="Afbeelding 11">
            <a:extLst>
              <a:ext uri="{FF2B5EF4-FFF2-40B4-BE49-F238E27FC236}">
                <a16:creationId xmlns:a16="http://schemas.microsoft.com/office/drawing/2014/main" xmlns="" id="{86EFB4DD-7194-426F-A4DA-DB5B4223DA05}"/>
              </a:ext>
            </a:extLst>
          </p:cNvPr>
          <p:cNvPicPr>
            <a:picLocks noChangeAspect="1"/>
          </p:cNvPicPr>
          <p:nvPr/>
        </p:nvPicPr>
        <p:blipFill>
          <a:blip r:embed="rId8"/>
          <a:stretch>
            <a:fillRect/>
          </a:stretch>
        </p:blipFill>
        <p:spPr>
          <a:xfrm>
            <a:off x="5473862" y="5452040"/>
            <a:ext cx="2111786" cy="529786"/>
          </a:xfrm>
          <a:prstGeom prst="rect">
            <a:avLst/>
          </a:prstGeom>
        </p:spPr>
      </p:pic>
      <p:pic>
        <p:nvPicPr>
          <p:cNvPr id="22" name="Afbeelding 21">
            <a:extLst>
              <a:ext uri="{FF2B5EF4-FFF2-40B4-BE49-F238E27FC236}">
                <a16:creationId xmlns:a16="http://schemas.microsoft.com/office/drawing/2014/main" xmlns="" id="{DE9F1AFD-66C7-48ED-9B93-AF2D84D53D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64334" y="5337190"/>
            <a:ext cx="1190981" cy="797957"/>
          </a:xfrm>
          <a:prstGeom prst="rect">
            <a:avLst/>
          </a:prstGeom>
        </p:spPr>
      </p:pic>
      <p:pic>
        <p:nvPicPr>
          <p:cNvPr id="23" name="Afbeelding 22">
            <a:extLst>
              <a:ext uri="{FF2B5EF4-FFF2-40B4-BE49-F238E27FC236}">
                <a16:creationId xmlns:a16="http://schemas.microsoft.com/office/drawing/2014/main" xmlns="" id="{C1026628-734C-4C9E-9335-A0139310A50E}"/>
              </a:ext>
            </a:extLst>
          </p:cNvPr>
          <p:cNvPicPr>
            <a:picLocks noChangeAspect="1"/>
          </p:cNvPicPr>
          <p:nvPr/>
        </p:nvPicPr>
        <p:blipFill>
          <a:blip r:embed="rId10"/>
          <a:stretch>
            <a:fillRect/>
          </a:stretch>
        </p:blipFill>
        <p:spPr>
          <a:xfrm>
            <a:off x="2571783" y="5407049"/>
            <a:ext cx="887737" cy="677662"/>
          </a:xfrm>
          <a:prstGeom prst="rect">
            <a:avLst/>
          </a:prstGeom>
        </p:spPr>
      </p:pic>
    </p:spTree>
    <p:extLst>
      <p:ext uri="{BB962C8B-B14F-4D97-AF65-F5344CB8AC3E}">
        <p14:creationId xmlns:p14="http://schemas.microsoft.com/office/powerpoint/2010/main" val="384859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nl-NL" dirty="0"/>
              <a:t>H2-SHARE</a:t>
            </a:r>
          </a:p>
        </p:txBody>
      </p:sp>
      <p:sp>
        <p:nvSpPr>
          <p:cNvPr id="3" name="Tijdelijke aanduiding voor inhoud 2"/>
          <p:cNvSpPr>
            <a:spLocks noGrp="1"/>
          </p:cNvSpPr>
          <p:nvPr>
            <p:ph idx="1"/>
          </p:nvPr>
        </p:nvSpPr>
        <p:spPr>
          <a:xfrm>
            <a:off x="611842" y="1417593"/>
            <a:ext cx="9803512" cy="1260987"/>
          </a:xfrm>
        </p:spPr>
        <p:txBody>
          <a:bodyPr vert="horz" lIns="0" tIns="0" rIns="0" bIns="0" rtlCol="0" anchor="t">
            <a:noAutofit/>
          </a:bodyPr>
          <a:lstStyle/>
          <a:p>
            <a:pPr marL="0" indent="0">
              <a:buNone/>
            </a:pPr>
            <a:r>
              <a:rPr lang="en-GB" b="1" dirty="0">
                <a:latin typeface="Calibri"/>
                <a:cs typeface="Calibri"/>
              </a:rPr>
              <a:t>Hydrogen Solutions for Heavy-duty (27 tons) Transport in NW Europe.</a:t>
            </a:r>
          </a:p>
          <a:p>
            <a:pPr marL="0" indent="0">
              <a:buNone/>
            </a:pPr>
            <a:r>
              <a:rPr lang="en-GB" sz="1799" dirty="0"/>
              <a:t>For large heavy-duty vehicles which travel longer distances, electric trucks with a hydrogen fuel cell range extender are possible zero-emission solutions. In the EU, such vehicles are not yet commercially available but have enormous potential. ‘H2-Share’ aims to unlock this potential.</a:t>
            </a:r>
            <a:endParaRPr lang="en-GB" dirty="0">
              <a:cs typeface="Arial"/>
            </a:endParaRPr>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977947" cy="2328410"/>
            <a:chOff x="5158643" y="2959043"/>
            <a:chExt cx="5979504"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979504"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stefan.neis@waterstofnet.eu</a:t>
              </a: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2020 - 2023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de</a:t>
              </a:r>
              <a:r>
                <a:rPr lang="nl-NL" sz="1600" dirty="0" err="1">
                  <a:solidFill>
                    <a:srgbClr val="4B4B4B"/>
                  </a:solidFill>
                  <a:latin typeface="Arial"/>
                </a:rPr>
                <a:t>ployment</a:t>
              </a:r>
              <a:r>
                <a:rPr lang="nl-NL" sz="1600" dirty="0">
                  <a:solidFill>
                    <a:srgbClr val="4B4B4B"/>
                  </a:solidFill>
                  <a:latin typeface="Arial"/>
                </a:rPr>
                <a:t> in </a:t>
              </a:r>
              <a:r>
                <a:rPr lang="nl-NL" sz="1600" dirty="0" err="1">
                  <a:solidFill>
                    <a:srgbClr val="4B4B4B"/>
                  </a:solidFill>
                  <a:latin typeface="Arial"/>
                </a:rPr>
                <a:t>mobility</a:t>
              </a:r>
              <a:r>
                <a:rPr lang="nl-NL" sz="1600" dirty="0">
                  <a:solidFill>
                    <a:srgbClr val="4B4B4B"/>
                  </a:solidFill>
                  <a:latin typeface="Arial"/>
                </a:rPr>
                <a:t>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a:t>
              </a:r>
              <a:r>
                <a:rPr lang="nl-NL" sz="1600" dirty="0" err="1">
                  <a:solidFill>
                    <a:srgbClr val="4B4B4B"/>
                  </a:solidFill>
                  <a:latin typeface="Arial"/>
                </a:rPr>
                <a:t>commissioning</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1.7 M </a:t>
              </a:r>
              <a:r>
                <a:rPr lang="nl-NL" sz="1600" dirty="0" err="1">
                  <a:solidFill>
                    <a:srgbClr val="4B4B4B"/>
                  </a:solidFill>
                  <a:latin typeface="Arial"/>
                </a:rPr>
                <a:t>Interreg</a:t>
              </a:r>
              <a:r>
                <a:rPr lang="nl-NL" sz="1600" dirty="0">
                  <a:solidFill>
                    <a:srgbClr val="4B4B4B"/>
                  </a:solidFill>
                  <a:latin typeface="Arial"/>
                </a:rPr>
                <a:t> </a:t>
              </a:r>
              <a:r>
                <a:rPr lang="nl-NL" sz="1600" dirty="0" err="1">
                  <a:solidFill>
                    <a:srgbClr val="4B4B4B"/>
                  </a:solidFill>
                  <a:latin typeface="Arial"/>
                </a:rPr>
                <a:t>subsidy</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1 truck, 1 mobile </a:t>
              </a:r>
              <a:r>
                <a:rPr lang="nl-NL" sz="1600" dirty="0" err="1">
                  <a:solidFill>
                    <a:srgbClr val="4B4B4B"/>
                  </a:solidFill>
                  <a:latin typeface="Arial"/>
                </a:rPr>
                <a:t>filling</a:t>
              </a:r>
              <a:r>
                <a:rPr lang="nl-NL" sz="1600" dirty="0">
                  <a:solidFill>
                    <a:srgbClr val="4B4B4B"/>
                  </a:solidFill>
                  <a:latin typeface="Arial"/>
                </a:rPr>
                <a:t> station </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6" name="Afbeelding 5">
            <a:extLst>
              <a:ext uri="{FF2B5EF4-FFF2-40B4-BE49-F238E27FC236}">
                <a16:creationId xmlns:a16="http://schemas.microsoft.com/office/drawing/2014/main" xmlns="" id="{0E2DE640-89D3-42CE-9CFA-247A5AA88E0D}"/>
              </a:ext>
            </a:extLst>
          </p:cNvPr>
          <p:cNvPicPr>
            <a:picLocks noChangeAspect="1"/>
          </p:cNvPicPr>
          <p:nvPr/>
        </p:nvPicPr>
        <p:blipFill>
          <a:blip r:embed="rId4"/>
          <a:stretch>
            <a:fillRect/>
          </a:stretch>
        </p:blipFill>
        <p:spPr>
          <a:xfrm>
            <a:off x="8250693" y="430331"/>
            <a:ext cx="2380630" cy="885594"/>
          </a:xfrm>
          <a:prstGeom prst="rect">
            <a:avLst/>
          </a:prstGeom>
        </p:spPr>
      </p:pic>
      <p:pic>
        <p:nvPicPr>
          <p:cNvPr id="13" name="Afbeelding 12">
            <a:extLst>
              <a:ext uri="{FF2B5EF4-FFF2-40B4-BE49-F238E27FC236}">
                <a16:creationId xmlns:a16="http://schemas.microsoft.com/office/drawing/2014/main" xmlns="" id="{EFAEE1DC-73E4-4C8B-8E1D-29FAA02B36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70" y="2992760"/>
            <a:ext cx="3591425" cy="2058737"/>
          </a:xfrm>
          <a:prstGeom prst="rect">
            <a:avLst/>
          </a:prstGeom>
          <a:effectLst>
            <a:outerShdw blurRad="50800" dist="190500" dir="2700000" algn="tl" rotWithShape="0">
              <a:prstClr val="black">
                <a:alpha val="40000"/>
              </a:prstClr>
            </a:outerShdw>
          </a:effectLst>
        </p:spPr>
      </p:pic>
      <p:sp>
        <p:nvSpPr>
          <p:cNvPr id="21" name="Tekstvak 20">
            <a:extLst>
              <a:ext uri="{FF2B5EF4-FFF2-40B4-BE49-F238E27FC236}">
                <a16:creationId xmlns:a16="http://schemas.microsoft.com/office/drawing/2014/main" xmlns="" id="{5E25514C-BA24-4EA4-BEED-473BBAA9AE1F}"/>
              </a:ext>
            </a:extLst>
          </p:cNvPr>
          <p:cNvSpPr txBox="1"/>
          <p:nvPr/>
        </p:nvSpPr>
        <p:spPr>
          <a:xfrm>
            <a:off x="4234205" y="5407049"/>
            <a:ext cx="6191076" cy="646163"/>
          </a:xfrm>
          <a:prstGeom prst="rect">
            <a:avLst/>
          </a:prstGeom>
          <a:noFill/>
        </p:spPr>
        <p:txBody>
          <a:bodyPr wrap="square" lIns="0" tIns="0" rIns="0" bIns="0" rtlCol="0">
            <a:spAutoFit/>
          </a:bodyPr>
          <a:lstStyle/>
          <a:p>
            <a:r>
              <a:rPr lang="nl-NL" sz="1400" dirty="0"/>
              <a:t>VDL, </a:t>
            </a:r>
            <a:r>
              <a:rPr lang="nl-NL" sz="1400" dirty="0" err="1"/>
              <a:t>Wystrach</a:t>
            </a:r>
            <a:r>
              <a:rPr lang="nl-NL" sz="1400" dirty="0"/>
              <a:t> GmbH, Rai Automotive NL, BREYTNER, Colruyt Group, Cure, DHL, e-</a:t>
            </a:r>
            <a:r>
              <a:rPr lang="nl-NL" sz="1400" dirty="0" err="1"/>
              <a:t>mobil</a:t>
            </a:r>
            <a:r>
              <a:rPr lang="nl-NL" sz="1400" dirty="0"/>
              <a:t> BW, </a:t>
            </a:r>
            <a:r>
              <a:rPr lang="nl-NL" sz="1400" dirty="0" err="1"/>
              <a:t>Hydrogen</a:t>
            </a:r>
            <a:r>
              <a:rPr lang="nl-NL" sz="1400" dirty="0"/>
              <a:t> Europe, Dutch </a:t>
            </a:r>
            <a:r>
              <a:rPr lang="nl-NL" sz="1400" dirty="0" err="1"/>
              <a:t>Ministry</a:t>
            </a:r>
            <a:r>
              <a:rPr lang="nl-NL" sz="1400" dirty="0"/>
              <a:t> of </a:t>
            </a:r>
            <a:r>
              <a:rPr lang="nl-NL" sz="1400" dirty="0" err="1"/>
              <a:t>Infrastructure</a:t>
            </a:r>
            <a:r>
              <a:rPr lang="nl-NL" sz="1400" dirty="0"/>
              <a:t> </a:t>
            </a:r>
            <a:r>
              <a:rPr lang="nl-NL" sz="1400" dirty="0" err="1"/>
              <a:t>and</a:t>
            </a:r>
            <a:r>
              <a:rPr lang="nl-NL" sz="1400" dirty="0"/>
              <a:t> Water Management, TNO, </a:t>
            </a:r>
            <a:r>
              <a:rPr lang="nl-NL" sz="1400" dirty="0" err="1"/>
              <a:t>WaterstofNet</a:t>
            </a:r>
            <a:r>
              <a:rPr lang="nl-NL" sz="1400" dirty="0"/>
              <a:t>. The </a:t>
            </a:r>
            <a:r>
              <a:rPr lang="nl-NL" sz="1400" dirty="0" err="1"/>
              <a:t>city</a:t>
            </a:r>
            <a:r>
              <a:rPr lang="nl-NL" sz="1400" dirty="0"/>
              <a:t> of Helmond </a:t>
            </a:r>
            <a:r>
              <a:rPr lang="nl-NL" sz="1400" dirty="0" err="1"/>
              <a:t>and</a:t>
            </a:r>
            <a:r>
              <a:rPr lang="nl-NL" sz="1400" dirty="0"/>
              <a:t> VIL</a:t>
            </a:r>
          </a:p>
        </p:txBody>
      </p:sp>
    </p:spTree>
    <p:extLst>
      <p:ext uri="{BB962C8B-B14F-4D97-AF65-F5344CB8AC3E}">
        <p14:creationId xmlns:p14="http://schemas.microsoft.com/office/powerpoint/2010/main" val="2872225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xmlns="" id="{FD551F8C-1139-419B-B029-D3C691373DCD}"/>
              </a:ext>
            </a:extLst>
          </p:cNvPr>
          <p:cNvSpPr/>
          <p:nvPr/>
        </p:nvSpPr>
        <p:spPr>
          <a:xfrm>
            <a:off x="4827460" y="2872683"/>
            <a:ext cx="5587894" cy="236283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175">
              <a:defRPr/>
            </a:pPr>
            <a:endParaRPr lang="nl-NL" sz="2099">
              <a:solidFill>
                <a:srgbClr val="FFFFFF"/>
              </a:solidFill>
              <a:latin typeface="Arial"/>
            </a:endParaRPr>
          </a:p>
        </p:txBody>
      </p:sp>
      <p:sp>
        <p:nvSpPr>
          <p:cNvPr id="2" name="Titel 1"/>
          <p:cNvSpPr>
            <a:spLocks noGrp="1"/>
          </p:cNvSpPr>
          <p:nvPr>
            <p:ph type="title"/>
          </p:nvPr>
        </p:nvSpPr>
        <p:spPr>
          <a:xfrm>
            <a:off x="611841" y="528419"/>
            <a:ext cx="8457797" cy="596925"/>
          </a:xfrm>
        </p:spPr>
        <p:txBody>
          <a:bodyPr/>
          <a:lstStyle/>
          <a:p>
            <a:r>
              <a:rPr lang="nl-NL" dirty="0" err="1"/>
              <a:t>Hydrogen</a:t>
            </a:r>
            <a:r>
              <a:rPr lang="nl-NL" dirty="0"/>
              <a:t> City</a:t>
            </a:r>
            <a:br>
              <a:rPr lang="nl-NL" dirty="0"/>
            </a:br>
            <a:endParaRPr lang="nl-NL" dirty="0"/>
          </a:p>
        </p:txBody>
      </p:sp>
      <p:sp>
        <p:nvSpPr>
          <p:cNvPr id="3" name="Tijdelijke aanduiding voor inhoud 2"/>
          <p:cNvSpPr>
            <a:spLocks noGrp="1"/>
          </p:cNvSpPr>
          <p:nvPr>
            <p:ph idx="1"/>
          </p:nvPr>
        </p:nvSpPr>
        <p:spPr>
          <a:xfrm>
            <a:off x="611842" y="1417593"/>
            <a:ext cx="9803511" cy="1260987"/>
          </a:xfrm>
        </p:spPr>
        <p:txBody>
          <a:bodyPr vert="horz" lIns="0" tIns="0" rIns="0" bIns="0" rtlCol="0" anchor="t">
            <a:noAutofit/>
          </a:bodyPr>
          <a:lstStyle/>
          <a:p>
            <a:pPr marL="0" indent="0">
              <a:buNone/>
            </a:pPr>
            <a:r>
              <a:rPr lang="en-US" b="1" dirty="0">
                <a:cs typeface="Calibri"/>
              </a:rPr>
              <a:t>City on 't Haringvliet Switching to Green Hydrogen.</a:t>
            </a:r>
          </a:p>
          <a:p>
            <a:pPr marL="0" indent="0">
              <a:buNone/>
            </a:pPr>
            <a:r>
              <a:rPr lang="en-US" sz="1799" dirty="0"/>
              <a:t>The hydrogen is to be used to heat the 600 houses in the village. The existing gas network can be used for the purpose, so no new network needs to be laid. The four "gas district stations" that still operate on natural gas are being converted and a different gas meter must be installed.</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grpSp>
        <p:nvGrpSpPr>
          <p:cNvPr id="4" name="Groep 3">
            <a:extLst>
              <a:ext uri="{FF2B5EF4-FFF2-40B4-BE49-F238E27FC236}">
                <a16:creationId xmlns:a16="http://schemas.microsoft.com/office/drawing/2014/main" xmlns="" id="{73677392-0AC9-465B-8128-186CC5CBC317}"/>
              </a:ext>
            </a:extLst>
          </p:cNvPr>
          <p:cNvGrpSpPr/>
          <p:nvPr/>
        </p:nvGrpSpPr>
        <p:grpSpPr>
          <a:xfrm>
            <a:off x="5157301" y="2959165"/>
            <a:ext cx="5977947" cy="2328410"/>
            <a:chOff x="5158643" y="2959043"/>
            <a:chExt cx="5979504" cy="2329016"/>
          </a:xfrm>
        </p:grpSpPr>
        <p:sp>
          <p:nvSpPr>
            <p:cNvPr id="9" name="Tekstvak 8">
              <a:extLst>
                <a:ext uri="{FF2B5EF4-FFF2-40B4-BE49-F238E27FC236}">
                  <a16:creationId xmlns:a16="http://schemas.microsoft.com/office/drawing/2014/main" xmlns="" id="{6A39F284-A469-4A15-A5B0-EB69D478E2D5}"/>
                </a:ext>
              </a:extLst>
            </p:cNvPr>
            <p:cNvSpPr txBox="1"/>
            <p:nvPr/>
          </p:nvSpPr>
          <p:spPr>
            <a:xfrm>
              <a:off x="5158643" y="4795616"/>
              <a:ext cx="5979504" cy="492443"/>
            </a:xfrm>
            <a:prstGeom prst="rect">
              <a:avLst/>
            </a:prstGeom>
            <a:noFill/>
          </p:spPr>
          <p:txBody>
            <a:bodyPr wrap="square" lIns="0" tIns="0" rIns="0" bIns="0" rtlCol="0">
              <a:spAutoFit/>
            </a:bodyPr>
            <a:lstStyle/>
            <a:p>
              <a:pPr lvl="0"/>
              <a:r>
                <a:rPr lang="nl-NL" sz="1600" dirty="0">
                  <a:solidFill>
                    <a:srgbClr val="4B4B4B"/>
                  </a:solidFill>
                  <a:latin typeface="Arial"/>
                </a:rPr>
                <a:t>Contact: 	</a:t>
              </a:r>
              <a:r>
                <a:rPr lang="nl-NL" sz="1600" dirty="0">
                  <a:solidFill>
                    <a:srgbClr val="4B4B4B"/>
                  </a:solidFill>
                </a:rPr>
                <a:t>	 stadaardgasvrij@gmail.com</a:t>
              </a:r>
              <a:r>
                <a:rPr lang="nl-NL" sz="1600" dirty="0">
                  <a:solidFill>
                    <a:srgbClr val="4B4B4B"/>
                  </a:solidFill>
                  <a:latin typeface="Arial"/>
                </a:rPr>
                <a:t>	 </a:t>
              </a:r>
              <a:endParaRPr lang="nl-NL" sz="1600" dirty="0">
                <a:solidFill>
                  <a:srgbClr val="4B4B4B"/>
                </a:solidFill>
              </a:endParaRPr>
            </a:p>
            <a:p>
              <a:pPr lvl="0"/>
              <a:r>
                <a:rPr lang="nl-NL" sz="1600" dirty="0">
                  <a:solidFill>
                    <a:srgbClr val="4B4B4B"/>
                  </a:solidFill>
                  <a:latin typeface="Arial"/>
                </a:rPr>
                <a:t>	 </a:t>
              </a:r>
            </a:p>
          </p:txBody>
        </p:sp>
        <p:sp>
          <p:nvSpPr>
            <p:cNvPr id="14" name="Tekstvak 13">
              <a:extLst>
                <a:ext uri="{FF2B5EF4-FFF2-40B4-BE49-F238E27FC236}">
                  <a16:creationId xmlns:a16="http://schemas.microsoft.com/office/drawing/2014/main" xmlns="" id="{A05463E0-6CB9-42B3-9DE1-A29C1A1E37C6}"/>
                </a:ext>
              </a:extLst>
            </p:cNvPr>
            <p:cNvSpPr txBox="1"/>
            <p:nvPr/>
          </p:nvSpPr>
          <p:spPr>
            <a:xfrm>
              <a:off x="5196350" y="4054265"/>
              <a:ext cx="4293641" cy="246221"/>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Project </a:t>
              </a:r>
              <a:r>
                <a:rPr lang="nl-NL" sz="1600" dirty="0" err="1">
                  <a:solidFill>
                    <a:srgbClr val="4B4B4B"/>
                  </a:solidFill>
                  <a:latin typeface="Arial"/>
                </a:rPr>
                <a:t>period</a:t>
              </a:r>
              <a:r>
                <a:rPr lang="nl-NL" sz="1600" dirty="0">
                  <a:solidFill>
                    <a:srgbClr val="4B4B4B"/>
                  </a:solidFill>
                  <a:latin typeface="Arial"/>
                </a:rPr>
                <a:t>: 	2018 - 2030  </a:t>
              </a:r>
            </a:p>
          </p:txBody>
        </p:sp>
        <p:sp>
          <p:nvSpPr>
            <p:cNvPr id="15" name="Tekstvak 14">
              <a:extLst>
                <a:ext uri="{FF2B5EF4-FFF2-40B4-BE49-F238E27FC236}">
                  <a16:creationId xmlns:a16="http://schemas.microsoft.com/office/drawing/2014/main" xmlns="" id="{EAED1CC4-78A4-472E-BFA5-811E6AD16129}"/>
                </a:ext>
              </a:extLst>
            </p:cNvPr>
            <p:cNvSpPr txBox="1"/>
            <p:nvPr/>
          </p:nvSpPr>
          <p:spPr>
            <a:xfrm>
              <a:off x="5225245" y="2959043"/>
              <a:ext cx="5192819"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Category</a:t>
              </a:r>
              <a:r>
                <a:rPr lang="nl-NL" sz="1600" dirty="0">
                  <a:solidFill>
                    <a:srgbClr val="4B4B4B"/>
                  </a:solidFill>
                  <a:latin typeface="Arial"/>
                </a:rPr>
                <a:t>: 		</a:t>
              </a:r>
              <a:r>
                <a:rPr lang="nl-NL" sz="1600" dirty="0" err="1">
                  <a:solidFill>
                    <a:srgbClr val="4B4B4B"/>
                  </a:solidFill>
                  <a:latin typeface="Arial"/>
                </a:rPr>
                <a:t>deployment</a:t>
              </a:r>
              <a:r>
                <a:rPr lang="nl-NL" sz="1600" dirty="0">
                  <a:solidFill>
                    <a:srgbClr val="4B4B4B"/>
                  </a:solidFill>
                  <a:latin typeface="Arial"/>
                </a:rPr>
                <a:t> in built environment </a:t>
              </a:r>
            </a:p>
          </p:txBody>
        </p:sp>
        <p:sp>
          <p:nvSpPr>
            <p:cNvPr id="16" name="Tekstvak 15">
              <a:extLst>
                <a:ext uri="{FF2B5EF4-FFF2-40B4-BE49-F238E27FC236}">
                  <a16:creationId xmlns:a16="http://schemas.microsoft.com/office/drawing/2014/main" xmlns="" id="{4595E72B-4527-45DA-8EB3-544407759434}"/>
                </a:ext>
              </a:extLst>
            </p:cNvPr>
            <p:cNvSpPr txBox="1"/>
            <p:nvPr/>
          </p:nvSpPr>
          <p:spPr>
            <a:xfrm>
              <a:off x="5196349" y="3686802"/>
              <a:ext cx="5221717"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Process</a:t>
              </a:r>
              <a:r>
                <a:rPr lang="nl-NL" sz="1600" dirty="0">
                  <a:solidFill>
                    <a:srgbClr val="4B4B4B"/>
                  </a:solidFill>
                  <a:latin typeface="Arial"/>
                </a:rPr>
                <a:t> </a:t>
              </a:r>
              <a:r>
                <a:rPr lang="nl-NL" sz="1600" dirty="0" err="1">
                  <a:solidFill>
                    <a:srgbClr val="4B4B4B"/>
                  </a:solidFill>
                  <a:latin typeface="Arial"/>
                </a:rPr>
                <a:t>phase</a:t>
              </a:r>
              <a:r>
                <a:rPr lang="nl-NL" sz="1600" dirty="0">
                  <a:solidFill>
                    <a:srgbClr val="4B4B4B"/>
                  </a:solidFill>
                  <a:latin typeface="Arial"/>
                </a:rPr>
                <a:t>: 	FEED-</a:t>
              </a:r>
              <a:r>
                <a:rPr lang="nl-NL" sz="1600" dirty="0" err="1">
                  <a:solidFill>
                    <a:srgbClr val="4B4B4B"/>
                  </a:solidFill>
                  <a:latin typeface="Arial"/>
                </a:rPr>
                <a:t>study</a:t>
              </a:r>
              <a:r>
                <a:rPr lang="nl-NL" sz="1600" dirty="0">
                  <a:solidFill>
                    <a:srgbClr val="4B4B4B"/>
                  </a:solidFill>
                  <a:latin typeface="Arial"/>
                </a:rPr>
                <a:t>   </a:t>
              </a:r>
            </a:p>
          </p:txBody>
        </p:sp>
        <p:sp>
          <p:nvSpPr>
            <p:cNvPr id="17" name="Tekstvak 16">
              <a:extLst>
                <a:ext uri="{FF2B5EF4-FFF2-40B4-BE49-F238E27FC236}">
                  <a16:creationId xmlns:a16="http://schemas.microsoft.com/office/drawing/2014/main" xmlns="" id="{F88B9EC4-8236-453A-B324-8F0F16E498C5}"/>
                </a:ext>
              </a:extLst>
            </p:cNvPr>
            <p:cNvSpPr txBox="1"/>
            <p:nvPr/>
          </p:nvSpPr>
          <p:spPr>
            <a:xfrm>
              <a:off x="5186648" y="4428152"/>
              <a:ext cx="4583347" cy="246221"/>
            </a:xfrm>
            <a:prstGeom prst="rect">
              <a:avLst/>
            </a:prstGeom>
            <a:noFill/>
          </p:spPr>
          <p:txBody>
            <a:bodyPr wrap="square" lIns="0" tIns="0" rIns="0" bIns="0" rtlCol="0">
              <a:spAutoFit/>
            </a:bodyPr>
            <a:lstStyle/>
            <a:p>
              <a:pPr lvl="0">
                <a:defRPr/>
              </a:pPr>
              <a:r>
                <a:rPr lang="nl-NL" sz="1600" dirty="0">
                  <a:solidFill>
                    <a:srgbClr val="4B4B4B"/>
                  </a:solidFill>
                  <a:latin typeface="Arial"/>
                </a:rPr>
                <a:t>Project </a:t>
              </a:r>
              <a:r>
                <a:rPr lang="nl-NL" sz="1600" dirty="0" err="1">
                  <a:solidFill>
                    <a:srgbClr val="4B4B4B"/>
                  </a:solidFill>
                  <a:latin typeface="Arial"/>
                </a:rPr>
                <a:t>costs</a:t>
              </a:r>
              <a:r>
                <a:rPr lang="nl-NL" sz="1600" dirty="0">
                  <a:solidFill>
                    <a:srgbClr val="4B4B4B"/>
                  </a:solidFill>
                  <a:latin typeface="Arial"/>
                </a:rPr>
                <a:t>:	</a:t>
              </a:r>
              <a:r>
                <a:rPr lang="nl-NL" sz="1600" dirty="0" err="1">
                  <a:solidFill>
                    <a:srgbClr val="4B4B4B"/>
                  </a:solidFill>
                  <a:latin typeface="Arial"/>
                </a:rPr>
                <a:t>unknown</a:t>
              </a:r>
              <a:r>
                <a:rPr lang="nl-NL" sz="1600" dirty="0">
                  <a:solidFill>
                    <a:srgbClr val="4B4B4B"/>
                  </a:solidFill>
                  <a:latin typeface="Arial"/>
                </a:rPr>
                <a:t>	 </a:t>
              </a:r>
            </a:p>
          </p:txBody>
        </p:sp>
        <p:sp>
          <p:nvSpPr>
            <p:cNvPr id="18" name="Tekstvak 17">
              <a:extLst>
                <a:ext uri="{FF2B5EF4-FFF2-40B4-BE49-F238E27FC236}">
                  <a16:creationId xmlns:a16="http://schemas.microsoft.com/office/drawing/2014/main" xmlns="" id="{BF00639E-C15C-4193-AA62-49F4E34FD72E}"/>
                </a:ext>
              </a:extLst>
            </p:cNvPr>
            <p:cNvSpPr txBox="1"/>
            <p:nvPr/>
          </p:nvSpPr>
          <p:spPr>
            <a:xfrm>
              <a:off x="5196351" y="3341876"/>
              <a:ext cx="5149708" cy="246221"/>
            </a:xfrm>
            <a:prstGeom prst="rect">
              <a:avLst/>
            </a:prstGeom>
            <a:noFill/>
          </p:spPr>
          <p:txBody>
            <a:bodyPr wrap="square" lIns="0" tIns="0" rIns="0" bIns="0" rtlCol="0">
              <a:spAutoFit/>
            </a:bodyPr>
            <a:lstStyle/>
            <a:p>
              <a:pPr lvl="0">
                <a:defRPr/>
              </a:pPr>
              <a:r>
                <a:rPr lang="nl-NL" sz="1600" dirty="0" err="1">
                  <a:solidFill>
                    <a:srgbClr val="4B4B4B"/>
                  </a:solidFill>
                  <a:latin typeface="Arial"/>
                </a:rPr>
                <a:t>Capacity</a:t>
              </a:r>
              <a:r>
                <a:rPr lang="nl-NL" sz="1600" dirty="0">
                  <a:solidFill>
                    <a:srgbClr val="4B4B4B"/>
                  </a:solidFill>
                  <a:latin typeface="Arial"/>
                </a:rPr>
                <a:t>:		600 </a:t>
              </a:r>
              <a:r>
                <a:rPr lang="nl-NL" sz="1600" dirty="0" err="1">
                  <a:solidFill>
                    <a:srgbClr val="4B4B4B"/>
                  </a:solidFill>
                  <a:latin typeface="Arial"/>
                </a:rPr>
                <a:t>residential</a:t>
              </a:r>
              <a:r>
                <a:rPr lang="nl-NL" sz="1600" dirty="0">
                  <a:solidFill>
                    <a:srgbClr val="4B4B4B"/>
                  </a:solidFill>
                  <a:latin typeface="Arial"/>
                </a:rPr>
                <a:t> </a:t>
              </a:r>
              <a:r>
                <a:rPr lang="nl-NL" sz="1600" dirty="0" err="1">
                  <a:solidFill>
                    <a:srgbClr val="4B4B4B"/>
                  </a:solidFill>
                  <a:latin typeface="Arial"/>
                </a:rPr>
                <a:t>houses</a:t>
              </a:r>
              <a:r>
                <a:rPr lang="nl-NL" sz="1600" dirty="0">
                  <a:solidFill>
                    <a:srgbClr val="4B4B4B"/>
                  </a:solidFill>
                  <a:latin typeface="Arial"/>
                </a:rPr>
                <a:t> </a:t>
              </a:r>
              <a:r>
                <a:rPr lang="nl-NL" sz="1600" dirty="0">
                  <a:solidFill>
                    <a:srgbClr val="4B4B4B"/>
                  </a:solidFill>
                </a:rPr>
                <a:t>  </a:t>
              </a:r>
              <a:endParaRPr lang="nl-NL" sz="1600" dirty="0">
                <a:solidFill>
                  <a:srgbClr val="4B4B4B"/>
                </a:solidFill>
                <a:latin typeface="Arial"/>
              </a:endParaRPr>
            </a:p>
          </p:txBody>
        </p:sp>
      </p:grpSp>
      <p:sp>
        <p:nvSpPr>
          <p:cNvPr id="20" name="Tekstvak 19">
            <a:extLst>
              <a:ext uri="{FF2B5EF4-FFF2-40B4-BE49-F238E27FC236}">
                <a16:creationId xmlns:a16="http://schemas.microsoft.com/office/drawing/2014/main" xmlns="" id="{2EB623F4-3F5B-45F6-AD96-AD6382E7EEA1}"/>
              </a:ext>
            </a:extLst>
          </p:cNvPr>
          <p:cNvSpPr txBox="1"/>
          <p:nvPr/>
        </p:nvSpPr>
        <p:spPr>
          <a:xfrm>
            <a:off x="611842" y="5613091"/>
            <a:ext cx="1601552" cy="246157"/>
          </a:xfrm>
          <a:prstGeom prst="rect">
            <a:avLst/>
          </a:prstGeom>
          <a:noFill/>
        </p:spPr>
        <p:txBody>
          <a:bodyPr wrap="square" lIns="0" tIns="0" rIns="0" bIns="0" rtlCol="0">
            <a:spAutoFit/>
          </a:bodyPr>
          <a:lstStyle/>
          <a:p>
            <a:pPr defTabSz="1088175">
              <a:defRPr/>
            </a:pPr>
            <a:r>
              <a:rPr lang="nl-NL" sz="1600" dirty="0">
                <a:solidFill>
                  <a:srgbClr val="4B4B4B"/>
                </a:solidFill>
                <a:latin typeface="Arial"/>
              </a:rPr>
              <a:t>Partners:</a:t>
            </a:r>
          </a:p>
        </p:txBody>
      </p:sp>
      <p:pic>
        <p:nvPicPr>
          <p:cNvPr id="21" name="Afbeelding 20">
            <a:extLst>
              <a:ext uri="{FF2B5EF4-FFF2-40B4-BE49-F238E27FC236}">
                <a16:creationId xmlns:a16="http://schemas.microsoft.com/office/drawing/2014/main" xmlns="" id="{38FC0DBC-ED7D-4250-A2F5-BED28F6282EA}"/>
              </a:ext>
            </a:extLst>
          </p:cNvPr>
          <p:cNvPicPr>
            <a:picLocks noChangeAspect="1"/>
          </p:cNvPicPr>
          <p:nvPr/>
        </p:nvPicPr>
        <p:blipFill>
          <a:blip r:embed="rId4"/>
          <a:stretch>
            <a:fillRect/>
          </a:stretch>
        </p:blipFill>
        <p:spPr>
          <a:xfrm>
            <a:off x="5762293" y="5605813"/>
            <a:ext cx="1875936" cy="342811"/>
          </a:xfrm>
          <a:prstGeom prst="rect">
            <a:avLst/>
          </a:prstGeom>
        </p:spPr>
      </p:pic>
      <p:pic>
        <p:nvPicPr>
          <p:cNvPr id="6" name="Afbeelding 5">
            <a:extLst>
              <a:ext uri="{FF2B5EF4-FFF2-40B4-BE49-F238E27FC236}">
                <a16:creationId xmlns:a16="http://schemas.microsoft.com/office/drawing/2014/main" xmlns="" id="{DF8AB6AF-8721-4DE4-925A-42F0817157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0839" y="3082244"/>
            <a:ext cx="3407283" cy="1928707"/>
          </a:xfrm>
          <a:prstGeom prst="rect">
            <a:avLst/>
          </a:prstGeom>
          <a:effectLst>
            <a:outerShdw blurRad="50800" dist="190500" dir="2700000" algn="tl" rotWithShape="0">
              <a:prstClr val="black">
                <a:alpha val="40000"/>
              </a:prstClr>
            </a:outerShdw>
          </a:effectLst>
        </p:spPr>
      </p:pic>
      <p:pic>
        <p:nvPicPr>
          <p:cNvPr id="7" name="Afbeelding 6">
            <a:extLst>
              <a:ext uri="{FF2B5EF4-FFF2-40B4-BE49-F238E27FC236}">
                <a16:creationId xmlns:a16="http://schemas.microsoft.com/office/drawing/2014/main" xmlns="" id="{B6D3B45F-9D1B-4126-B3C5-EA5142184F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4612" y="5522830"/>
            <a:ext cx="1479719" cy="532273"/>
          </a:xfrm>
          <a:prstGeom prst="rect">
            <a:avLst/>
          </a:prstGeom>
        </p:spPr>
      </p:pic>
      <p:pic>
        <p:nvPicPr>
          <p:cNvPr id="10" name="Afbeelding 9">
            <a:extLst>
              <a:ext uri="{FF2B5EF4-FFF2-40B4-BE49-F238E27FC236}">
                <a16:creationId xmlns:a16="http://schemas.microsoft.com/office/drawing/2014/main" xmlns="" id="{C619F87B-574E-44B5-A9B9-F57357D34C6B}"/>
              </a:ext>
            </a:extLst>
          </p:cNvPr>
          <p:cNvPicPr>
            <a:picLocks noChangeAspect="1"/>
          </p:cNvPicPr>
          <p:nvPr/>
        </p:nvPicPr>
        <p:blipFill>
          <a:blip r:embed="rId7"/>
          <a:stretch>
            <a:fillRect/>
          </a:stretch>
        </p:blipFill>
        <p:spPr>
          <a:xfrm>
            <a:off x="1799049" y="5429625"/>
            <a:ext cx="3059660" cy="639968"/>
          </a:xfrm>
          <a:prstGeom prst="rect">
            <a:avLst/>
          </a:prstGeom>
        </p:spPr>
      </p:pic>
      <p:pic>
        <p:nvPicPr>
          <p:cNvPr id="12" name="Afbeelding 11">
            <a:extLst>
              <a:ext uri="{FF2B5EF4-FFF2-40B4-BE49-F238E27FC236}">
                <a16:creationId xmlns:a16="http://schemas.microsoft.com/office/drawing/2014/main" xmlns="" id="{334C5612-49CD-40E2-819E-8B666BE3E044}"/>
              </a:ext>
            </a:extLst>
          </p:cNvPr>
          <p:cNvPicPr>
            <a:picLocks noChangeAspect="1"/>
          </p:cNvPicPr>
          <p:nvPr/>
        </p:nvPicPr>
        <p:blipFill>
          <a:blip r:embed="rId8"/>
          <a:stretch>
            <a:fillRect/>
          </a:stretch>
        </p:blipFill>
        <p:spPr>
          <a:xfrm>
            <a:off x="8813133" y="418335"/>
            <a:ext cx="1348776" cy="1348776"/>
          </a:xfrm>
          <a:prstGeom prst="rect">
            <a:avLst/>
          </a:prstGeom>
        </p:spPr>
      </p:pic>
    </p:spTree>
    <p:extLst>
      <p:ext uri="{BB962C8B-B14F-4D97-AF65-F5344CB8AC3E}">
        <p14:creationId xmlns:p14="http://schemas.microsoft.com/office/powerpoint/2010/main" val="1527633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2774" y="2549030"/>
            <a:ext cx="5903118" cy="1469642"/>
          </a:xfrm>
        </p:spPr>
        <p:txBody>
          <a:bodyPr/>
          <a:lstStyle/>
          <a:p>
            <a:r>
              <a:rPr lang="nl-NL" dirty="0" smtClean="0"/>
              <a:t>5</a:t>
            </a:r>
            <a:r>
              <a:rPr lang="nl-NL" dirty="0" smtClean="0"/>
              <a:t>. Partnerships</a:t>
            </a:r>
            <a:br>
              <a:rPr lang="nl-NL" dirty="0" smtClean="0"/>
            </a:br>
            <a:r>
              <a:rPr lang="nl-NL" dirty="0" smtClean="0"/>
              <a:t>European </a:t>
            </a:r>
            <a:r>
              <a:rPr lang="nl-NL" dirty="0" err="1" smtClean="0"/>
              <a:t>and</a:t>
            </a:r>
            <a:r>
              <a:rPr lang="nl-NL" dirty="0" smtClean="0"/>
              <a:t> </a:t>
            </a:r>
            <a:br>
              <a:rPr lang="nl-NL" dirty="0" smtClean="0"/>
            </a:br>
            <a:r>
              <a:rPr lang="nl-NL" dirty="0" err="1" smtClean="0"/>
              <a:t>international</a:t>
            </a:r>
            <a:r>
              <a:rPr lang="nl-NL" dirty="0" smtClean="0"/>
              <a:t> </a:t>
            </a:r>
            <a:r>
              <a:rPr lang="nl-NL" dirty="0" smtClean="0"/>
              <a:t>stakeholders </a:t>
            </a:r>
            <a:r>
              <a:rPr lang="nl-NL" dirty="0" err="1" smtClean="0"/>
              <a:t>forming</a:t>
            </a:r>
            <a:r>
              <a:rPr lang="nl-NL" dirty="0" smtClean="0"/>
              <a:t> </a:t>
            </a:r>
            <a:r>
              <a:rPr lang="nl-NL" dirty="0" err="1" smtClean="0"/>
              <a:t>alliances</a:t>
            </a: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5" name="Afbeelding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2024" y="1412776"/>
            <a:ext cx="6048672" cy="4032448"/>
          </a:xfrm>
          <a:prstGeom prst="rect">
            <a:avLst/>
          </a:prstGeom>
        </p:spPr>
      </p:pic>
    </p:spTree>
    <p:extLst>
      <p:ext uri="{BB962C8B-B14F-4D97-AF65-F5344CB8AC3E}">
        <p14:creationId xmlns:p14="http://schemas.microsoft.com/office/powerpoint/2010/main" val="3407891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International partnerships (1)</a:t>
            </a:r>
            <a:endParaRPr lang="nl-NL" dirty="0"/>
          </a:p>
        </p:txBody>
      </p:sp>
      <p:sp>
        <p:nvSpPr>
          <p:cNvPr id="3" name="Tijdelijke aanduiding voor inhoud 2"/>
          <p:cNvSpPr>
            <a:spLocks noGrp="1"/>
          </p:cNvSpPr>
          <p:nvPr>
            <p:ph idx="1"/>
          </p:nvPr>
        </p:nvSpPr>
        <p:spPr>
          <a:xfrm>
            <a:off x="552827" y="1557279"/>
            <a:ext cx="10510431" cy="4066941"/>
          </a:xfrm>
        </p:spPr>
        <p:txBody>
          <a:bodyPr/>
          <a:lstStyle/>
          <a:p>
            <a:pPr marL="0" indent="0">
              <a:buNone/>
            </a:pPr>
            <a:r>
              <a:rPr lang="en-GB" sz="2000" b="1" dirty="0" smtClean="0"/>
              <a:t>Strategy</a:t>
            </a:r>
            <a:r>
              <a:rPr lang="en-GB" sz="2000" b="1" dirty="0"/>
              <a:t>: </a:t>
            </a:r>
            <a:r>
              <a:rPr lang="en-GB" sz="2000" dirty="0" smtClean="0"/>
              <a:t>focus </a:t>
            </a:r>
            <a:r>
              <a:rPr lang="en-GB" sz="2000" dirty="0"/>
              <a:t>is on Europe and </a:t>
            </a:r>
            <a:r>
              <a:rPr lang="en-GB" sz="2000" dirty="0" smtClean="0"/>
              <a:t>active participation in </a:t>
            </a:r>
            <a:r>
              <a:rPr lang="en-GB" sz="2000" dirty="0"/>
              <a:t>global partnership </a:t>
            </a:r>
            <a:r>
              <a:rPr lang="en-GB" sz="2000" dirty="0" smtClean="0"/>
              <a:t>initiatives</a:t>
            </a:r>
            <a:endParaRPr lang="nl-NL" sz="2000" dirty="0"/>
          </a:p>
          <a:p>
            <a:pPr lvl="0"/>
            <a:r>
              <a:rPr lang="en-GB" sz="2000" b="1" dirty="0" smtClean="0"/>
              <a:t>European Commission:</a:t>
            </a:r>
            <a:r>
              <a:rPr lang="en-GB" sz="2000" dirty="0" smtClean="0"/>
              <a:t> at </a:t>
            </a:r>
            <a:r>
              <a:rPr lang="en-GB" sz="2000" dirty="0"/>
              <a:t>every conceivable </a:t>
            </a:r>
            <a:r>
              <a:rPr lang="en-GB" sz="2000" dirty="0" smtClean="0"/>
              <a:t>level</a:t>
            </a:r>
          </a:p>
          <a:p>
            <a:pPr marL="179946" lvl="1" indent="0">
              <a:buNone/>
            </a:pPr>
            <a:r>
              <a:rPr lang="en-GB" sz="2000" dirty="0" smtClean="0"/>
              <a:t>Goal</a:t>
            </a:r>
            <a:r>
              <a:rPr lang="en-GB" sz="2000" dirty="0"/>
              <a:t>: to make clear to the Commission what the Netherlands regards as desirable EU hydrogen policy </a:t>
            </a:r>
            <a:r>
              <a:rPr lang="en-GB" sz="2000" dirty="0" smtClean="0"/>
              <a:t>(standards </a:t>
            </a:r>
            <a:r>
              <a:rPr lang="en-GB" sz="2000" dirty="0"/>
              <a:t>for sustainability, safety, quality, blending of hydrogen in gas grids, flexible market regulations that provide enough flexibility for market creation, and adequate innovation support (compared to China, Japan and the US</a:t>
            </a:r>
            <a:r>
              <a:rPr lang="en-GB" sz="2000" dirty="0" smtClean="0"/>
              <a:t>))</a:t>
            </a:r>
            <a:endParaRPr lang="nl-NL" sz="2000" dirty="0"/>
          </a:p>
          <a:p>
            <a:pPr lvl="0"/>
            <a:r>
              <a:rPr lang="en-GB" sz="2000" b="1" dirty="0" err="1"/>
              <a:t>Pentalateral</a:t>
            </a:r>
            <a:r>
              <a:rPr lang="en-GB" sz="2000" b="1" dirty="0"/>
              <a:t> Forum</a:t>
            </a:r>
            <a:r>
              <a:rPr lang="en-GB" sz="2000" dirty="0"/>
              <a:t> (Benelux, Germany, France, Austria and </a:t>
            </a:r>
            <a:r>
              <a:rPr lang="en-GB" sz="2000" dirty="0" smtClean="0"/>
              <a:t>Switzerland)</a:t>
            </a:r>
            <a:endParaRPr lang="nl-NL" sz="2000" dirty="0"/>
          </a:p>
          <a:p>
            <a:pPr marL="179946" lvl="1" indent="0">
              <a:buNone/>
            </a:pPr>
            <a:r>
              <a:rPr lang="en-GB" sz="2000" dirty="0" smtClean="0"/>
              <a:t>Goal: to </a:t>
            </a:r>
            <a:r>
              <a:rPr lang="en-GB" sz="2000" dirty="0"/>
              <a:t>develop common approaches to critical issues </a:t>
            </a:r>
            <a:r>
              <a:rPr lang="en-GB" sz="2000" dirty="0" smtClean="0"/>
              <a:t>(standards</a:t>
            </a:r>
            <a:r>
              <a:rPr lang="en-GB" sz="2000" dirty="0"/>
              <a:t>, market incentives and market regulations ahead of the discussions in an EU </a:t>
            </a:r>
            <a:r>
              <a:rPr lang="en-GB" sz="2000" dirty="0" smtClean="0"/>
              <a:t>context</a:t>
            </a:r>
            <a:endParaRPr lang="nl-NL" sz="2000" dirty="0"/>
          </a:p>
          <a:p>
            <a:pPr lvl="0"/>
            <a:r>
              <a:rPr lang="en-GB" sz="2000" b="1" dirty="0" smtClean="0"/>
              <a:t>North </a:t>
            </a:r>
            <a:r>
              <a:rPr lang="en-GB" sz="2000" b="1" dirty="0"/>
              <a:t>Sea </a:t>
            </a:r>
            <a:r>
              <a:rPr lang="en-GB" sz="2000" b="1" dirty="0" smtClean="0"/>
              <a:t>countries</a:t>
            </a:r>
            <a:endParaRPr lang="nl-NL" sz="2000" dirty="0"/>
          </a:p>
          <a:p>
            <a:pPr marL="179946" lvl="1" indent="0">
              <a:buNone/>
            </a:pPr>
            <a:r>
              <a:rPr lang="en-GB" sz="2000" dirty="0" smtClean="0"/>
              <a:t>Goal</a:t>
            </a:r>
            <a:r>
              <a:rPr lang="en-GB" sz="2000" dirty="0"/>
              <a:t>: to ensure </a:t>
            </a:r>
            <a:r>
              <a:rPr lang="en-GB" sz="2000" dirty="0" smtClean="0"/>
              <a:t>a prominent place for hydrogen on </a:t>
            </a:r>
            <a:r>
              <a:rPr lang="en-GB" sz="2000" dirty="0"/>
              <a:t>the </a:t>
            </a:r>
            <a:r>
              <a:rPr lang="en-GB" sz="2000" dirty="0" smtClean="0"/>
              <a:t>agenda (NSWP </a:t>
            </a:r>
            <a:r>
              <a:rPr lang="en-GB" sz="2000" dirty="0"/>
              <a:t>Hub </a:t>
            </a:r>
            <a:r>
              <a:rPr lang="en-GB" sz="2000" dirty="0" smtClean="0"/>
              <a:t>project)</a:t>
            </a:r>
            <a:endParaRPr lang="nl-NL" sz="2000"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Tree>
    <p:extLst>
      <p:ext uri="{BB962C8B-B14F-4D97-AF65-F5344CB8AC3E}">
        <p14:creationId xmlns:p14="http://schemas.microsoft.com/office/powerpoint/2010/main" val="397093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International partnerships (2)</a:t>
            </a:r>
            <a:endParaRPr lang="nl-NL" dirty="0"/>
          </a:p>
        </p:txBody>
      </p:sp>
      <p:sp>
        <p:nvSpPr>
          <p:cNvPr id="3" name="Tijdelijke aanduiding voor inhoud 2"/>
          <p:cNvSpPr>
            <a:spLocks noGrp="1"/>
          </p:cNvSpPr>
          <p:nvPr>
            <p:ph idx="1"/>
          </p:nvPr>
        </p:nvSpPr>
        <p:spPr>
          <a:xfrm>
            <a:off x="552827" y="1557279"/>
            <a:ext cx="10510431" cy="4066941"/>
          </a:xfrm>
        </p:spPr>
        <p:txBody>
          <a:bodyPr/>
          <a:lstStyle/>
          <a:p>
            <a:pPr lvl="0"/>
            <a:r>
              <a:rPr lang="en-GB" sz="2000" b="1" dirty="0" smtClean="0"/>
              <a:t>Bilateral </a:t>
            </a:r>
            <a:r>
              <a:rPr lang="en-GB" sz="2000" b="1" dirty="0"/>
              <a:t>cooperation with neighbouring </a:t>
            </a:r>
            <a:r>
              <a:rPr lang="en-GB" sz="2000" b="1" dirty="0" smtClean="0"/>
              <a:t>states:</a:t>
            </a:r>
            <a:r>
              <a:rPr lang="en-GB" sz="2000" dirty="0" smtClean="0"/>
              <a:t> Germany, Flanders/Belgium, …</a:t>
            </a:r>
            <a:endParaRPr lang="nl-NL" sz="2000" dirty="0"/>
          </a:p>
          <a:p>
            <a:pPr lvl="0"/>
            <a:r>
              <a:rPr lang="en-GB" sz="2000" b="1" dirty="0"/>
              <a:t>IPCEI (Important Projects of Common European Interest</a:t>
            </a:r>
            <a:r>
              <a:rPr lang="en-GB" sz="2000" b="1" dirty="0" smtClean="0"/>
              <a:t>):</a:t>
            </a:r>
            <a:r>
              <a:rPr lang="en-GB" sz="2000" dirty="0" smtClean="0"/>
              <a:t> an </a:t>
            </a:r>
            <a:r>
              <a:rPr lang="en-GB" sz="2000" dirty="0"/>
              <a:t>European instrument for the rolling out of projects with significant value to </a:t>
            </a:r>
            <a:r>
              <a:rPr lang="en-GB" sz="2000" dirty="0" smtClean="0"/>
              <a:t>society</a:t>
            </a:r>
            <a:endParaRPr lang="nl-NL" sz="2000" dirty="0"/>
          </a:p>
          <a:p>
            <a:pPr marL="179946" lvl="1" indent="0">
              <a:buNone/>
            </a:pPr>
            <a:r>
              <a:rPr lang="nl-NL" sz="2000" dirty="0" smtClean="0"/>
              <a:t>Goal: </a:t>
            </a:r>
            <a:r>
              <a:rPr lang="en-GB" sz="2000" dirty="0" smtClean="0"/>
              <a:t>a </a:t>
            </a:r>
            <a:r>
              <a:rPr lang="en-GB" sz="2000" dirty="0"/>
              <a:t>strong role for green hydrogen in Europe’s competitive position in respect of other parts of the </a:t>
            </a:r>
            <a:r>
              <a:rPr lang="en-GB" sz="2000" dirty="0" smtClean="0"/>
              <a:t>world </a:t>
            </a:r>
            <a:r>
              <a:rPr lang="nl-NL" sz="2000" dirty="0" smtClean="0"/>
              <a:t>(focus on </a:t>
            </a:r>
            <a:r>
              <a:rPr lang="en-GB" sz="2000" dirty="0" smtClean="0"/>
              <a:t>production </a:t>
            </a:r>
            <a:r>
              <a:rPr lang="en-GB" sz="2000" dirty="0"/>
              <a:t>and distribution of green hydrogen</a:t>
            </a:r>
            <a:r>
              <a:rPr lang="en-GB" sz="2000" dirty="0" smtClean="0"/>
              <a:t>)</a:t>
            </a:r>
            <a:endParaRPr lang="nl-NL" sz="2000" dirty="0"/>
          </a:p>
          <a:p>
            <a:pPr lvl="0"/>
            <a:r>
              <a:rPr lang="en-GB" sz="2000" b="1" dirty="0" smtClean="0"/>
              <a:t>International </a:t>
            </a:r>
            <a:r>
              <a:rPr lang="en-GB" sz="2000" b="1" dirty="0"/>
              <a:t>Partnership for Hydrogen and Fuel Cells in the Economy (IPHE</a:t>
            </a:r>
            <a:r>
              <a:rPr lang="en-GB" sz="2000" b="1" dirty="0" smtClean="0"/>
              <a:t>): </a:t>
            </a:r>
            <a:r>
              <a:rPr lang="en-GB" sz="2000" dirty="0" smtClean="0"/>
              <a:t>international inter-governmental partnership of countries (about 20) and the EC</a:t>
            </a:r>
            <a:endParaRPr lang="nl-NL" sz="2000" dirty="0"/>
          </a:p>
          <a:p>
            <a:pPr lvl="0"/>
            <a:r>
              <a:rPr lang="en-GB" sz="2000" b="1" dirty="0" smtClean="0"/>
              <a:t>IEA:</a:t>
            </a:r>
            <a:r>
              <a:rPr lang="en-GB" sz="2000" dirty="0" smtClean="0"/>
              <a:t> active participation and partnership</a:t>
            </a:r>
            <a:endParaRPr lang="nl-NL" sz="2000"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Tree>
    <p:extLst>
      <p:ext uri="{BB962C8B-B14F-4D97-AF65-F5344CB8AC3E}">
        <p14:creationId xmlns:p14="http://schemas.microsoft.com/office/powerpoint/2010/main" val="62295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International partnerships (3)</a:t>
            </a:r>
            <a:endParaRPr lang="nl-NL" dirty="0"/>
          </a:p>
        </p:txBody>
      </p:sp>
      <p:sp>
        <p:nvSpPr>
          <p:cNvPr id="3" name="Tijdelijke aanduiding voor inhoud 2"/>
          <p:cNvSpPr>
            <a:spLocks noGrp="1"/>
          </p:cNvSpPr>
          <p:nvPr>
            <p:ph idx="1"/>
          </p:nvPr>
        </p:nvSpPr>
        <p:spPr>
          <a:xfrm>
            <a:off x="552827" y="1557279"/>
            <a:ext cx="10510431" cy="4066941"/>
          </a:xfrm>
        </p:spPr>
        <p:txBody>
          <a:bodyPr/>
          <a:lstStyle/>
          <a:p>
            <a:pPr lvl="0"/>
            <a:r>
              <a:rPr lang="en-GB" sz="2000" b="1" dirty="0" smtClean="0"/>
              <a:t>Clean </a:t>
            </a:r>
            <a:r>
              <a:rPr lang="en-GB" sz="2000" b="1" dirty="0"/>
              <a:t>Energy </a:t>
            </a:r>
            <a:r>
              <a:rPr lang="en-GB" sz="2000" b="1" dirty="0" smtClean="0"/>
              <a:t>Ministerial:</a:t>
            </a:r>
            <a:r>
              <a:rPr lang="en-GB" sz="2000" dirty="0" smtClean="0"/>
              <a:t> global forum sharing best practices and promote policies and programmes that promote hydrogen (government dominated) – members account for 75% of global GHG emissions and 90% of energy investments </a:t>
            </a:r>
            <a:endParaRPr lang="nl-NL" sz="2000" dirty="0"/>
          </a:p>
          <a:p>
            <a:pPr lvl="0"/>
            <a:r>
              <a:rPr lang="en-GB" sz="2000" b="1" dirty="0"/>
              <a:t>Mission </a:t>
            </a:r>
            <a:r>
              <a:rPr lang="en-GB" sz="2000" b="1" dirty="0" smtClean="0"/>
              <a:t>Innovation:</a:t>
            </a:r>
            <a:r>
              <a:rPr lang="en-GB" sz="2000" dirty="0" smtClean="0"/>
              <a:t> global initiative working to accelerate clean energy innovation (24 countries and the EC)</a:t>
            </a:r>
            <a:endParaRPr lang="nl-NL" sz="2000" dirty="0"/>
          </a:p>
          <a:p>
            <a:r>
              <a:rPr lang="en-GB" sz="2000" b="1" dirty="0"/>
              <a:t>Trade </a:t>
            </a:r>
            <a:r>
              <a:rPr lang="en-GB" sz="2000" b="1" dirty="0" smtClean="0"/>
              <a:t>policy: </a:t>
            </a:r>
            <a:r>
              <a:rPr lang="en-GB" sz="2000" dirty="0" smtClean="0"/>
              <a:t>explicitly </a:t>
            </a:r>
            <a:r>
              <a:rPr lang="en-GB" sz="2000" dirty="0"/>
              <a:t>take into account the opportunities to export Dutch hydrogen knowledge and </a:t>
            </a:r>
            <a:r>
              <a:rPr lang="en-GB" sz="2000" dirty="0" smtClean="0"/>
              <a:t>skills (US, SE Asia, Morocco, Portugal, Middle East) </a:t>
            </a:r>
          </a:p>
          <a:p>
            <a:endParaRPr lang="en-GB" sz="2000" dirty="0"/>
          </a:p>
          <a:p>
            <a:pPr marL="0" indent="0">
              <a:buNone/>
            </a:pPr>
            <a:r>
              <a:rPr lang="en-GB" sz="2000" dirty="0" smtClean="0"/>
              <a:t>And several industry-driven partnerships: Hydrogen Europe, FCH JU, …</a:t>
            </a:r>
            <a:endParaRPr lang="nl-NL" sz="1999"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spTree>
    <p:extLst>
      <p:ext uri="{BB962C8B-B14F-4D97-AF65-F5344CB8AC3E}">
        <p14:creationId xmlns:p14="http://schemas.microsoft.com/office/powerpoint/2010/main" val="318307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2774" y="2549030"/>
            <a:ext cx="5903118" cy="1469642"/>
          </a:xfrm>
        </p:spPr>
        <p:txBody>
          <a:bodyPr/>
          <a:lstStyle/>
          <a:p>
            <a:r>
              <a:rPr lang="nl-NL" dirty="0" smtClean="0"/>
              <a:t>In </a:t>
            </a:r>
            <a:r>
              <a:rPr lang="nl-NL" dirty="0" err="1" smtClean="0"/>
              <a:t>conclusion</a:t>
            </a:r>
            <a:r>
              <a:rPr lang="nl-NL" dirty="0" smtClean="0"/>
              <a:t>:</a:t>
            </a:r>
            <a:br>
              <a:rPr lang="nl-NL" dirty="0" smtClean="0"/>
            </a:br>
            <a:r>
              <a:rPr lang="nl-NL" dirty="0" smtClean="0"/>
              <a:t>A lot is happening!</a:t>
            </a:r>
            <a:endParaRPr lang="nl-NL" dirty="0"/>
          </a:p>
        </p:txBody>
      </p:sp>
      <p:pic>
        <p:nvPicPr>
          <p:cNvPr id="21" name="Afbeelding 20" descr="Afbeelding met tekening&#10;&#10;Automatisch gegenereerde beschrijving">
            <a:extLst>
              <a:ext uri="{FF2B5EF4-FFF2-40B4-BE49-F238E27FC236}">
                <a16:creationId xmlns:a16="http://schemas.microsoft.com/office/drawing/2014/main" xmlns="" id="{C0A7DEB9-B0F7-4EB4-A91A-0538BD4F0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568476" cy="568476"/>
          </a:xfrm>
          <a:prstGeom prst="rect">
            <a:avLst/>
          </a:prstGeom>
        </p:spPr>
      </p:pic>
      <p:pic>
        <p:nvPicPr>
          <p:cNvPr id="22" name="Afbeelding 21">
            <a:extLst>
              <a:ext uri="{FF2B5EF4-FFF2-40B4-BE49-F238E27FC236}">
                <a16:creationId xmlns:a16="http://schemas.microsoft.com/office/drawing/2014/main" xmlns="" id="{0AFBB342-1BC2-4145-8201-05869979D583}"/>
              </a:ext>
            </a:extLst>
          </p:cNvPr>
          <p:cNvPicPr>
            <a:picLocks noChangeAspect="1"/>
          </p:cNvPicPr>
          <p:nvPr/>
        </p:nvPicPr>
        <p:blipFill>
          <a:blip r:embed="rId4"/>
          <a:stretch>
            <a:fillRect/>
          </a:stretch>
        </p:blipFill>
        <p:spPr>
          <a:xfrm>
            <a:off x="552827" y="621420"/>
            <a:ext cx="4257286" cy="1281835"/>
          </a:xfrm>
          <a:prstGeom prst="rect">
            <a:avLst/>
          </a:prstGeom>
        </p:spPr>
      </p:pic>
      <p:pic>
        <p:nvPicPr>
          <p:cNvPr id="3" name="Afbeelding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272472" y="1492779"/>
            <a:ext cx="5373216" cy="3582144"/>
          </a:xfrm>
          <a:prstGeom prst="rect">
            <a:avLst/>
          </a:prstGeom>
        </p:spPr>
      </p:pic>
    </p:spTree>
    <p:extLst>
      <p:ext uri="{BB962C8B-B14F-4D97-AF65-F5344CB8AC3E}">
        <p14:creationId xmlns:p14="http://schemas.microsoft.com/office/powerpoint/2010/main" val="3505915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012"/>
          </p:nvPr>
        </p:nvSpPr>
        <p:spPr/>
        <p:txBody>
          <a:bodyPr/>
          <a:lstStyle/>
          <a:p>
            <a:endParaRPr lang="nl-NL"/>
          </a:p>
        </p:txBody>
      </p:sp>
      <p:sp>
        <p:nvSpPr>
          <p:cNvPr id="6" name="Titel 5"/>
          <p:cNvSpPr>
            <a:spLocks noGrp="1"/>
          </p:cNvSpPr>
          <p:nvPr>
            <p:ph type="title"/>
          </p:nvPr>
        </p:nvSpPr>
        <p:spPr>
          <a:xfrm>
            <a:off x="0" y="528420"/>
            <a:ext cx="5615162" cy="492315"/>
          </a:xfrm>
        </p:spPr>
        <p:txBody>
          <a:bodyPr/>
          <a:lstStyle/>
          <a:p>
            <a:r>
              <a:rPr lang="nl-NL" dirty="0" smtClean="0"/>
              <a:t>In </a:t>
            </a:r>
            <a:r>
              <a:rPr lang="nl-NL" dirty="0" err="1" smtClean="0"/>
              <a:t>conclusion</a:t>
            </a:r>
            <a:endParaRPr lang="nl-NL" dirty="0"/>
          </a:p>
        </p:txBody>
      </p:sp>
      <p:pic>
        <p:nvPicPr>
          <p:cNvPr id="11" name="Afbeelding 10" descr="Afbeelding met tekening&#10;&#10;Automatisch gegenereerde beschrijving">
            <a:extLst>
              <a:ext uri="{FF2B5EF4-FFF2-40B4-BE49-F238E27FC236}">
                <a16:creationId xmlns:a16="http://schemas.microsoft.com/office/drawing/2014/main" xmlns="" id="{78380DA3-9F4D-41AD-AFE1-A652E0AF6A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8477" y="5828297"/>
            <a:ext cx="719885" cy="719885"/>
          </a:xfrm>
          <a:prstGeom prst="rect">
            <a:avLst/>
          </a:prstGeom>
        </p:spPr>
      </p:pic>
      <p:pic>
        <p:nvPicPr>
          <p:cNvPr id="4" name="Afbeelding 3">
            <a:extLst>
              <a:ext uri="{FF2B5EF4-FFF2-40B4-BE49-F238E27FC236}">
                <a16:creationId xmlns:a16="http://schemas.microsoft.com/office/drawing/2014/main" xmlns="" id="{B3F55865-0BB9-44CF-8557-C08665BD743A}"/>
              </a:ext>
            </a:extLst>
          </p:cNvPr>
          <p:cNvPicPr>
            <a:picLocks noChangeAspect="1"/>
          </p:cNvPicPr>
          <p:nvPr/>
        </p:nvPicPr>
        <p:blipFill>
          <a:blip r:embed="rId4"/>
          <a:stretch>
            <a:fillRect/>
          </a:stretch>
        </p:blipFill>
        <p:spPr>
          <a:xfrm>
            <a:off x="8039710" y="164106"/>
            <a:ext cx="3906519" cy="1176222"/>
          </a:xfrm>
          <a:prstGeom prst="rect">
            <a:avLst/>
          </a:prstGeom>
        </p:spPr>
      </p:pic>
      <p:sp>
        <p:nvSpPr>
          <p:cNvPr id="10" name="Tijdelijke aanduiding voor inhoud 2"/>
          <p:cNvSpPr txBox="1">
            <a:spLocks/>
          </p:cNvSpPr>
          <p:nvPr/>
        </p:nvSpPr>
        <p:spPr>
          <a:xfrm>
            <a:off x="552827" y="1737704"/>
            <a:ext cx="10510431" cy="4066941"/>
          </a:xfrm>
          <a:prstGeom prst="rect">
            <a:avLst/>
          </a:prstGeom>
        </p:spPr>
        <p:txBody>
          <a:bodyPr/>
          <a:lstStyle>
            <a:lvl1pPr marL="180000" indent="-180000" algn="l" defTabSz="1088937" rtl="0" eaLnBrk="1" latinLnBrk="0" hangingPunct="1">
              <a:lnSpc>
                <a:spcPct val="110000"/>
              </a:lnSpc>
              <a:spcBef>
                <a:spcPts val="600"/>
              </a:spcBef>
              <a:buClr>
                <a:schemeClr val="accent1"/>
              </a:buClr>
              <a:buFont typeface="Arial" pitchFamily="34" charset="0"/>
              <a:buChar char="•"/>
              <a:defRPr sz="2600" b="0" kern="1200" baseline="0">
                <a:solidFill>
                  <a:schemeClr val="tx1"/>
                </a:solidFill>
                <a:latin typeface="+mn-lt"/>
                <a:ea typeface="+mn-ea"/>
                <a:cs typeface="+mn-cs"/>
              </a:defRPr>
            </a:lvl1pPr>
            <a:lvl2pPr marL="360000" indent="-180000" algn="l" defTabSz="1088937" rtl="0" eaLnBrk="1" latinLnBrk="0" hangingPunct="1">
              <a:lnSpc>
                <a:spcPct val="110000"/>
              </a:lnSpc>
              <a:spcBef>
                <a:spcPts val="600"/>
              </a:spcBef>
              <a:buClr>
                <a:schemeClr val="accent1"/>
              </a:buClr>
              <a:buFont typeface="Arial" pitchFamily="34" charset="0"/>
              <a:buChar char="•"/>
              <a:defRPr sz="2200" kern="1200">
                <a:solidFill>
                  <a:schemeClr val="tx1"/>
                </a:solidFill>
                <a:latin typeface="+mn-lt"/>
                <a:ea typeface="+mn-ea"/>
                <a:cs typeface="+mn-cs"/>
              </a:defRPr>
            </a:lvl2pPr>
            <a:lvl3pPr marL="540000" indent="-180000" algn="l" defTabSz="1088937" rtl="0" eaLnBrk="1" latinLnBrk="0" hangingPunct="1">
              <a:lnSpc>
                <a:spcPct val="110000"/>
              </a:lnSpc>
              <a:spcBef>
                <a:spcPts val="600"/>
              </a:spcBef>
              <a:buClr>
                <a:schemeClr val="tx1"/>
              </a:buClr>
              <a:buFont typeface="Arial" panose="020B0604020202020204" pitchFamily="34" charset="0"/>
              <a:buChar char="-"/>
              <a:defRPr sz="1800" b="0" kern="1200">
                <a:solidFill>
                  <a:schemeClr val="tx1"/>
                </a:solidFill>
                <a:latin typeface="+mn-lt"/>
                <a:ea typeface="+mn-ea"/>
                <a:cs typeface="+mn-cs"/>
              </a:defRPr>
            </a:lvl3pPr>
            <a:lvl4pPr marL="0" indent="0" algn="l" defTabSz="1088937" rtl="0" eaLnBrk="1" latinLnBrk="0" hangingPunct="1">
              <a:lnSpc>
                <a:spcPct val="110000"/>
              </a:lnSpc>
              <a:spcBef>
                <a:spcPts val="0"/>
              </a:spcBef>
              <a:buFont typeface="Arial" pitchFamily="34" charset="0"/>
              <a:buNone/>
              <a:defRPr sz="2600" b="1" kern="1200">
                <a:solidFill>
                  <a:schemeClr val="tx1"/>
                </a:solidFill>
                <a:latin typeface="+mn-lt"/>
                <a:ea typeface="+mn-ea"/>
                <a:cs typeface="+mn-cs"/>
              </a:defRPr>
            </a:lvl4pPr>
            <a:lvl5pPr marL="0" indent="0" algn="l" defTabSz="1088937" rtl="0" eaLnBrk="1" latinLnBrk="0" hangingPunct="1">
              <a:lnSpc>
                <a:spcPct val="110000"/>
              </a:lnSpc>
              <a:spcBef>
                <a:spcPts val="0"/>
              </a:spcBef>
              <a:buFont typeface="Arial" pitchFamily="34" charset="0"/>
              <a:buNone/>
              <a:defRPr sz="2600" kern="1200">
                <a:solidFill>
                  <a:schemeClr val="tx1"/>
                </a:solidFill>
                <a:latin typeface="+mn-lt"/>
                <a:ea typeface="+mn-ea"/>
                <a:cs typeface="+mn-cs"/>
              </a:defRPr>
            </a:lvl5pPr>
            <a:lvl6pPr marL="180000" indent="0" algn="l" defTabSz="1088937" rtl="0" eaLnBrk="1" latinLnBrk="0" hangingPunct="1">
              <a:lnSpc>
                <a:spcPct val="110000"/>
              </a:lnSpc>
              <a:spcBef>
                <a:spcPts val="0"/>
              </a:spcBef>
              <a:buFont typeface="Arial" pitchFamily="34" charset="0"/>
              <a:buNone/>
              <a:defRPr sz="2600" kern="1200">
                <a:solidFill>
                  <a:schemeClr val="tx1"/>
                </a:solidFill>
                <a:latin typeface="+mn-lt"/>
                <a:ea typeface="+mn-ea"/>
                <a:cs typeface="+mn-cs"/>
              </a:defRPr>
            </a:lvl6pPr>
            <a:lvl7pPr marL="360000" indent="0" algn="l" defTabSz="1088937" rtl="0" eaLnBrk="1" latinLnBrk="0" hangingPunct="1">
              <a:lnSpc>
                <a:spcPct val="110000"/>
              </a:lnSpc>
              <a:spcBef>
                <a:spcPts val="0"/>
              </a:spcBef>
              <a:buFont typeface="Arial" pitchFamily="34" charset="0"/>
              <a:buNone/>
              <a:defRPr sz="2200" kern="1200">
                <a:solidFill>
                  <a:schemeClr val="tx1"/>
                </a:solidFill>
                <a:latin typeface="+mn-lt"/>
                <a:ea typeface="+mn-ea"/>
                <a:cs typeface="+mn-cs"/>
              </a:defRPr>
            </a:lvl7pPr>
            <a:lvl8pPr marL="540000" indent="0" algn="l" defTabSz="1088937" rtl="0" eaLnBrk="1" latinLnBrk="0" hangingPunct="1">
              <a:lnSpc>
                <a:spcPct val="110000"/>
              </a:lnSpc>
              <a:spcBef>
                <a:spcPts val="0"/>
              </a:spcBef>
              <a:buFont typeface="Arial" pitchFamily="34" charset="0"/>
              <a:buNone/>
              <a:defRPr sz="1800" kern="1200">
                <a:solidFill>
                  <a:schemeClr val="tx1"/>
                </a:solidFill>
                <a:latin typeface="+mn-lt"/>
                <a:ea typeface="+mn-ea"/>
                <a:cs typeface="+mn-cs"/>
              </a:defRPr>
            </a:lvl8pPr>
            <a:lvl9pPr marL="0" indent="0" algn="l" defTabSz="1088937" rtl="0" eaLnBrk="1" latinLnBrk="0" hangingPunct="1">
              <a:lnSpc>
                <a:spcPct val="110000"/>
              </a:lnSpc>
              <a:spcBef>
                <a:spcPts val="0"/>
              </a:spcBef>
              <a:buFont typeface="Arial" pitchFamily="34" charset="0"/>
              <a:buNone/>
              <a:defRPr sz="1800" kern="1200">
                <a:solidFill>
                  <a:schemeClr val="tx1"/>
                </a:solidFill>
                <a:latin typeface="+mn-lt"/>
                <a:ea typeface="+mn-ea"/>
                <a:cs typeface="+mn-cs"/>
              </a:defRPr>
            </a:lvl9pPr>
          </a:lstStyle>
          <a:p>
            <a:r>
              <a:rPr lang="nl-NL" sz="2599" dirty="0"/>
              <a:t>Dutch </a:t>
            </a:r>
            <a:r>
              <a:rPr lang="nl-NL" sz="2599" dirty="0" err="1"/>
              <a:t>Government</a:t>
            </a:r>
            <a:r>
              <a:rPr lang="nl-NL" sz="2599" dirty="0"/>
              <a:t> </a:t>
            </a:r>
            <a:r>
              <a:rPr lang="nl-NL" sz="2599" dirty="0" err="1"/>
              <a:t>strategy</a:t>
            </a:r>
            <a:r>
              <a:rPr lang="nl-NL" sz="2599" dirty="0"/>
              <a:t> is in </a:t>
            </a:r>
            <a:r>
              <a:rPr lang="nl-NL" sz="2599" dirty="0" err="1"/>
              <a:t>place</a:t>
            </a:r>
            <a:r>
              <a:rPr lang="nl-NL" sz="2599" dirty="0"/>
              <a:t>, </a:t>
            </a:r>
            <a:r>
              <a:rPr lang="nl-NL" sz="2599" dirty="0" err="1"/>
              <a:t>supported</a:t>
            </a:r>
            <a:r>
              <a:rPr lang="nl-NL" sz="2599" dirty="0"/>
              <a:t> </a:t>
            </a:r>
            <a:r>
              <a:rPr lang="nl-NL" sz="2599" dirty="0" err="1"/>
              <a:t>by</a:t>
            </a:r>
            <a:r>
              <a:rPr lang="nl-NL" sz="2599" dirty="0"/>
              <a:t> Europe</a:t>
            </a:r>
          </a:p>
          <a:p>
            <a:r>
              <a:rPr lang="nl-NL" sz="2599" dirty="0"/>
              <a:t>Innovation </a:t>
            </a:r>
            <a:r>
              <a:rPr lang="nl-NL" sz="2599" dirty="0" err="1"/>
              <a:t>strategy</a:t>
            </a:r>
            <a:r>
              <a:rPr lang="nl-NL" sz="2599" dirty="0"/>
              <a:t> is in </a:t>
            </a:r>
            <a:r>
              <a:rPr lang="nl-NL" sz="2599" dirty="0" err="1"/>
              <a:t>place</a:t>
            </a:r>
            <a:r>
              <a:rPr lang="nl-NL" sz="2599" dirty="0"/>
              <a:t> </a:t>
            </a:r>
            <a:r>
              <a:rPr lang="nl-NL" sz="2599" dirty="0" err="1"/>
              <a:t>with</a:t>
            </a:r>
            <a:r>
              <a:rPr lang="nl-NL" sz="2599" dirty="0"/>
              <a:t> full European Support</a:t>
            </a:r>
          </a:p>
          <a:p>
            <a:r>
              <a:rPr lang="nl-NL" sz="2599" dirty="0" err="1"/>
              <a:t>Many</a:t>
            </a:r>
            <a:r>
              <a:rPr lang="nl-NL" sz="2599" dirty="0"/>
              <a:t> </a:t>
            </a:r>
            <a:r>
              <a:rPr lang="nl-NL" sz="2599" dirty="0" err="1"/>
              <a:t>projects</a:t>
            </a:r>
            <a:r>
              <a:rPr lang="nl-NL" sz="2599" dirty="0"/>
              <a:t> are </a:t>
            </a:r>
            <a:r>
              <a:rPr lang="nl-NL" sz="2599" dirty="0" err="1"/>
              <a:t>being</a:t>
            </a:r>
            <a:r>
              <a:rPr lang="nl-NL" sz="2599" dirty="0"/>
              <a:t> </a:t>
            </a:r>
            <a:r>
              <a:rPr lang="nl-NL" sz="2599" dirty="0" err="1"/>
              <a:t>executed</a:t>
            </a:r>
            <a:r>
              <a:rPr lang="nl-NL" sz="2599" dirty="0"/>
              <a:t> or are ready </a:t>
            </a:r>
            <a:r>
              <a:rPr lang="nl-NL" sz="2599" dirty="0" err="1"/>
              <a:t>for</a:t>
            </a:r>
            <a:r>
              <a:rPr lang="nl-NL" sz="2599" dirty="0"/>
              <a:t> </a:t>
            </a:r>
            <a:r>
              <a:rPr lang="nl-NL" sz="2599" dirty="0" err="1"/>
              <a:t>demonstration</a:t>
            </a:r>
            <a:r>
              <a:rPr lang="nl-NL" sz="2599" dirty="0"/>
              <a:t> </a:t>
            </a:r>
            <a:r>
              <a:rPr lang="nl-NL" sz="2599" dirty="0" err="1"/>
              <a:t>and</a:t>
            </a:r>
            <a:r>
              <a:rPr lang="nl-NL" sz="2599" dirty="0"/>
              <a:t> </a:t>
            </a:r>
            <a:r>
              <a:rPr lang="nl-NL" sz="2599" dirty="0" err="1"/>
              <a:t>implementation</a:t>
            </a:r>
            <a:r>
              <a:rPr lang="nl-NL" sz="2599" dirty="0"/>
              <a:t> – </a:t>
            </a:r>
            <a:r>
              <a:rPr lang="nl-NL" sz="2599" dirty="0" err="1"/>
              <a:t>from</a:t>
            </a:r>
            <a:r>
              <a:rPr lang="nl-NL" sz="2599" dirty="0"/>
              <a:t> paper </a:t>
            </a:r>
            <a:r>
              <a:rPr lang="nl-NL" sz="2599" dirty="0" err="1"/>
              <a:t>to</a:t>
            </a:r>
            <a:r>
              <a:rPr lang="nl-NL" sz="2599" dirty="0"/>
              <a:t> </a:t>
            </a:r>
            <a:r>
              <a:rPr lang="nl-NL" sz="2599" dirty="0" err="1"/>
              <a:t>projects</a:t>
            </a:r>
            <a:r>
              <a:rPr lang="nl-NL" sz="2599" dirty="0" smtClean="0"/>
              <a:t>!</a:t>
            </a:r>
          </a:p>
          <a:p>
            <a:r>
              <a:rPr lang="nl-NL" sz="2599" dirty="0" smtClean="0"/>
              <a:t>Partnerships are </a:t>
            </a:r>
            <a:r>
              <a:rPr lang="nl-NL" sz="2599" dirty="0" err="1" smtClean="0"/>
              <a:t>being</a:t>
            </a:r>
            <a:r>
              <a:rPr lang="nl-NL" sz="2599" dirty="0" smtClean="0"/>
              <a:t> </a:t>
            </a:r>
            <a:r>
              <a:rPr lang="nl-NL" sz="2599" dirty="0" err="1" smtClean="0"/>
              <a:t>developed</a:t>
            </a:r>
            <a:r>
              <a:rPr lang="nl-NL" sz="2599" dirty="0" smtClean="0"/>
              <a:t> </a:t>
            </a:r>
            <a:r>
              <a:rPr lang="nl-NL" sz="2599" dirty="0" err="1" smtClean="0"/>
              <a:t>continuously</a:t>
            </a:r>
            <a:r>
              <a:rPr lang="nl-NL" sz="2599" dirty="0" smtClean="0"/>
              <a:t> – </a:t>
            </a:r>
            <a:r>
              <a:rPr lang="nl-NL" sz="2599" dirty="0" err="1" smtClean="0"/>
              <a:t>prerequisite</a:t>
            </a:r>
            <a:r>
              <a:rPr lang="nl-NL" sz="2599" dirty="0" smtClean="0"/>
              <a:t> </a:t>
            </a:r>
            <a:r>
              <a:rPr lang="nl-NL" sz="2599" dirty="0" err="1" smtClean="0"/>
              <a:t>for</a:t>
            </a:r>
            <a:r>
              <a:rPr lang="nl-NL" sz="2599" dirty="0" smtClean="0"/>
              <a:t> a </a:t>
            </a:r>
            <a:r>
              <a:rPr lang="nl-NL" sz="2599" dirty="0" err="1" smtClean="0"/>
              <a:t>successful</a:t>
            </a:r>
            <a:r>
              <a:rPr lang="nl-NL" sz="2599" dirty="0" smtClean="0"/>
              <a:t> development of </a:t>
            </a:r>
            <a:r>
              <a:rPr lang="nl-NL" sz="2599" dirty="0" err="1" smtClean="0"/>
              <a:t>hydrogen</a:t>
            </a:r>
            <a:endParaRPr lang="nl-NL" sz="2599" dirty="0"/>
          </a:p>
          <a:p>
            <a:endParaRPr lang="nl-NL" sz="2599" dirty="0"/>
          </a:p>
          <a:p>
            <a:pPr marL="0" indent="0">
              <a:buNone/>
            </a:pPr>
            <a:r>
              <a:rPr lang="nl-NL" sz="2599" i="1" dirty="0"/>
              <a:t>We have </a:t>
            </a:r>
            <a:r>
              <a:rPr lang="nl-NL" sz="2599" i="1" dirty="0" err="1"/>
              <a:t>only</a:t>
            </a:r>
            <a:r>
              <a:rPr lang="nl-NL" sz="2599" i="1" dirty="0"/>
              <a:t> </a:t>
            </a:r>
            <a:r>
              <a:rPr lang="nl-NL" sz="2599" i="1" dirty="0" err="1"/>
              <a:t>just</a:t>
            </a:r>
            <a:r>
              <a:rPr lang="nl-NL" sz="2599" i="1" dirty="0"/>
              <a:t> </a:t>
            </a:r>
            <a:r>
              <a:rPr lang="nl-NL" sz="2599" i="1" dirty="0" err="1"/>
              <a:t>started</a:t>
            </a:r>
            <a:r>
              <a:rPr lang="nl-NL" sz="2599" i="1" dirty="0"/>
              <a:t> </a:t>
            </a:r>
            <a:r>
              <a:rPr lang="nl-NL" sz="2599" i="1" dirty="0" err="1"/>
              <a:t>and</a:t>
            </a:r>
            <a:r>
              <a:rPr lang="nl-NL" sz="2599" i="1" dirty="0"/>
              <a:t> a </a:t>
            </a:r>
            <a:r>
              <a:rPr lang="nl-NL" sz="2599" i="1" dirty="0" err="1"/>
              <a:t>huge</a:t>
            </a:r>
            <a:r>
              <a:rPr lang="nl-NL" sz="2599" i="1" dirty="0"/>
              <a:t> joint </a:t>
            </a:r>
            <a:r>
              <a:rPr lang="nl-NL" sz="2599" i="1" dirty="0" err="1"/>
              <a:t>international</a:t>
            </a:r>
            <a:r>
              <a:rPr lang="nl-NL" sz="2599" i="1" dirty="0"/>
              <a:t> effort is </a:t>
            </a:r>
            <a:r>
              <a:rPr lang="nl-NL" sz="2599" i="1" dirty="0" err="1"/>
              <a:t>necessary</a:t>
            </a:r>
            <a:r>
              <a:rPr lang="nl-NL" sz="2599" i="1" dirty="0"/>
              <a:t> </a:t>
            </a:r>
            <a:r>
              <a:rPr lang="nl-NL" sz="2599" i="1" dirty="0" err="1"/>
              <a:t>to</a:t>
            </a:r>
            <a:r>
              <a:rPr lang="nl-NL" sz="2599" i="1" dirty="0"/>
              <a:t> </a:t>
            </a:r>
            <a:r>
              <a:rPr lang="nl-NL" sz="2599" i="1" dirty="0" err="1"/>
              <a:t>realise</a:t>
            </a:r>
            <a:r>
              <a:rPr lang="nl-NL" sz="2599" i="1" dirty="0"/>
              <a:t> </a:t>
            </a:r>
            <a:r>
              <a:rPr lang="nl-NL" sz="2599" i="1" dirty="0" err="1"/>
              <a:t>the</a:t>
            </a:r>
            <a:r>
              <a:rPr lang="nl-NL" sz="2599" i="1" dirty="0"/>
              <a:t> </a:t>
            </a:r>
            <a:r>
              <a:rPr lang="nl-NL" sz="2599" i="1" dirty="0" err="1"/>
              <a:t>curcial</a:t>
            </a:r>
            <a:r>
              <a:rPr lang="nl-NL" sz="2599" i="1" dirty="0"/>
              <a:t> </a:t>
            </a:r>
            <a:r>
              <a:rPr lang="nl-NL" sz="2599" i="1" dirty="0" err="1"/>
              <a:t>role</a:t>
            </a:r>
            <a:r>
              <a:rPr lang="nl-NL" sz="2599" i="1" dirty="0"/>
              <a:t> </a:t>
            </a:r>
            <a:r>
              <a:rPr lang="nl-NL" sz="2599" i="1" dirty="0" err="1"/>
              <a:t>that</a:t>
            </a:r>
            <a:r>
              <a:rPr lang="nl-NL" sz="2599" i="1" dirty="0"/>
              <a:t> </a:t>
            </a:r>
            <a:r>
              <a:rPr lang="nl-NL" sz="2599" i="1" dirty="0" err="1"/>
              <a:t>hydrogen</a:t>
            </a:r>
            <a:r>
              <a:rPr lang="nl-NL" sz="2599" i="1" dirty="0"/>
              <a:t> </a:t>
            </a:r>
            <a:r>
              <a:rPr lang="nl-NL" sz="2599" i="1" dirty="0" err="1"/>
              <a:t>can</a:t>
            </a:r>
            <a:r>
              <a:rPr lang="nl-NL" sz="2599" i="1" dirty="0"/>
              <a:t> </a:t>
            </a:r>
            <a:r>
              <a:rPr lang="nl-NL" sz="2599" i="1" dirty="0" err="1"/>
              <a:t>play</a:t>
            </a:r>
            <a:r>
              <a:rPr lang="nl-NL" sz="2599" i="1" dirty="0"/>
              <a:t> in </a:t>
            </a:r>
            <a:r>
              <a:rPr lang="nl-NL" sz="2599" i="1" dirty="0" err="1"/>
              <a:t>the</a:t>
            </a:r>
            <a:r>
              <a:rPr lang="nl-NL" sz="2599" i="1" dirty="0"/>
              <a:t> energy transition</a:t>
            </a:r>
          </a:p>
          <a:p>
            <a:pPr marL="0" indent="0">
              <a:buNone/>
            </a:pPr>
            <a:endParaRPr lang="nl-NL" sz="2199" i="1" dirty="0"/>
          </a:p>
        </p:txBody>
      </p:sp>
    </p:spTree>
    <p:extLst>
      <p:ext uri="{BB962C8B-B14F-4D97-AF65-F5344CB8AC3E}">
        <p14:creationId xmlns:p14="http://schemas.microsoft.com/office/powerpoint/2010/main" val="4111175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012"/>
          </p:nvPr>
        </p:nvSpPr>
        <p:spPr/>
        <p:txBody>
          <a:bodyPr/>
          <a:lstStyle/>
          <a:p>
            <a:endParaRPr lang="nl-NL"/>
          </a:p>
        </p:txBody>
      </p:sp>
      <p:sp>
        <p:nvSpPr>
          <p:cNvPr id="6" name="Titel 5"/>
          <p:cNvSpPr>
            <a:spLocks noGrp="1"/>
          </p:cNvSpPr>
          <p:nvPr>
            <p:ph type="title"/>
          </p:nvPr>
        </p:nvSpPr>
        <p:spPr>
          <a:xfrm>
            <a:off x="0" y="528420"/>
            <a:ext cx="5615162" cy="984629"/>
          </a:xfrm>
        </p:spPr>
        <p:txBody>
          <a:bodyPr/>
          <a:lstStyle/>
          <a:p>
            <a:r>
              <a:rPr lang="nl-NL" dirty="0" err="1" smtClean="0"/>
              <a:t>Thank</a:t>
            </a:r>
            <a:r>
              <a:rPr lang="nl-NL" dirty="0" smtClean="0"/>
              <a:t> </a:t>
            </a:r>
            <a:r>
              <a:rPr lang="nl-NL" dirty="0" err="1" smtClean="0"/>
              <a:t>you</a:t>
            </a:r>
            <a:r>
              <a:rPr lang="nl-NL" dirty="0" smtClean="0"/>
              <a:t> </a:t>
            </a:r>
            <a:br>
              <a:rPr lang="nl-NL" dirty="0" smtClean="0"/>
            </a:br>
            <a:r>
              <a:rPr lang="nl-NL" dirty="0" err="1" smtClean="0"/>
              <a:t>for</a:t>
            </a:r>
            <a:r>
              <a:rPr lang="nl-NL" dirty="0" smtClean="0"/>
              <a:t> </a:t>
            </a:r>
            <a:r>
              <a:rPr lang="nl-NL" dirty="0" err="1" smtClean="0"/>
              <a:t>your</a:t>
            </a:r>
            <a:r>
              <a:rPr lang="nl-NL" dirty="0" smtClean="0"/>
              <a:t> attention!</a:t>
            </a:r>
            <a:endParaRPr lang="nl-NL" dirty="0"/>
          </a:p>
        </p:txBody>
      </p:sp>
      <p:pic>
        <p:nvPicPr>
          <p:cNvPr id="11" name="Afbeelding 10" descr="Afbeelding met tekening&#10;&#10;Automatisch gegenereerde beschrijving">
            <a:extLst>
              <a:ext uri="{FF2B5EF4-FFF2-40B4-BE49-F238E27FC236}">
                <a16:creationId xmlns:a16="http://schemas.microsoft.com/office/drawing/2014/main" xmlns="" id="{78380DA3-9F4D-41AD-AFE1-A652E0AF6A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8477" y="5828297"/>
            <a:ext cx="719885" cy="719885"/>
          </a:xfrm>
          <a:prstGeom prst="rect">
            <a:avLst/>
          </a:prstGeom>
        </p:spPr>
      </p:pic>
      <p:pic>
        <p:nvPicPr>
          <p:cNvPr id="4" name="Afbeelding 3">
            <a:extLst>
              <a:ext uri="{FF2B5EF4-FFF2-40B4-BE49-F238E27FC236}">
                <a16:creationId xmlns:a16="http://schemas.microsoft.com/office/drawing/2014/main" xmlns="" id="{B3F55865-0BB9-44CF-8557-C08665BD743A}"/>
              </a:ext>
            </a:extLst>
          </p:cNvPr>
          <p:cNvPicPr>
            <a:picLocks noChangeAspect="1"/>
          </p:cNvPicPr>
          <p:nvPr/>
        </p:nvPicPr>
        <p:blipFill>
          <a:blip r:embed="rId4"/>
          <a:stretch>
            <a:fillRect/>
          </a:stretch>
        </p:blipFill>
        <p:spPr>
          <a:xfrm>
            <a:off x="8039710" y="164106"/>
            <a:ext cx="3906519" cy="1176222"/>
          </a:xfrm>
          <a:prstGeom prst="rect">
            <a:avLst/>
          </a:prstGeom>
        </p:spPr>
      </p:pic>
      <p:sp>
        <p:nvSpPr>
          <p:cNvPr id="9" name="Tijdelijke aanduiding voor inhoud 2"/>
          <p:cNvSpPr txBox="1">
            <a:spLocks/>
          </p:cNvSpPr>
          <p:nvPr/>
        </p:nvSpPr>
        <p:spPr>
          <a:xfrm>
            <a:off x="-23086" y="1737704"/>
            <a:ext cx="12310162" cy="4066941"/>
          </a:xfrm>
          <a:prstGeom prst="rect">
            <a:avLst/>
          </a:prstGeom>
        </p:spPr>
        <p:txBody>
          <a:bodyPr/>
          <a:lstStyle>
            <a:lvl1pPr marL="180000" indent="-180000" algn="l" defTabSz="1088937" rtl="0" eaLnBrk="1" latinLnBrk="0" hangingPunct="1">
              <a:lnSpc>
                <a:spcPct val="110000"/>
              </a:lnSpc>
              <a:spcBef>
                <a:spcPts val="600"/>
              </a:spcBef>
              <a:buClr>
                <a:schemeClr val="accent1"/>
              </a:buClr>
              <a:buFont typeface="Arial" pitchFamily="34" charset="0"/>
              <a:buChar char="•"/>
              <a:defRPr sz="2600" b="0" kern="1200" baseline="0">
                <a:solidFill>
                  <a:schemeClr val="tx1"/>
                </a:solidFill>
                <a:latin typeface="+mn-lt"/>
                <a:ea typeface="+mn-ea"/>
                <a:cs typeface="+mn-cs"/>
              </a:defRPr>
            </a:lvl1pPr>
            <a:lvl2pPr marL="360000" indent="-180000" algn="l" defTabSz="1088937" rtl="0" eaLnBrk="1" latinLnBrk="0" hangingPunct="1">
              <a:lnSpc>
                <a:spcPct val="110000"/>
              </a:lnSpc>
              <a:spcBef>
                <a:spcPts val="600"/>
              </a:spcBef>
              <a:buClr>
                <a:schemeClr val="accent1"/>
              </a:buClr>
              <a:buFont typeface="Arial" pitchFamily="34" charset="0"/>
              <a:buChar char="•"/>
              <a:defRPr sz="2200" kern="1200">
                <a:solidFill>
                  <a:schemeClr val="tx1"/>
                </a:solidFill>
                <a:latin typeface="+mn-lt"/>
                <a:ea typeface="+mn-ea"/>
                <a:cs typeface="+mn-cs"/>
              </a:defRPr>
            </a:lvl2pPr>
            <a:lvl3pPr marL="540000" indent="-180000" algn="l" defTabSz="1088937" rtl="0" eaLnBrk="1" latinLnBrk="0" hangingPunct="1">
              <a:lnSpc>
                <a:spcPct val="110000"/>
              </a:lnSpc>
              <a:spcBef>
                <a:spcPts val="600"/>
              </a:spcBef>
              <a:buClr>
                <a:schemeClr val="tx1"/>
              </a:buClr>
              <a:buFont typeface="Arial" panose="020B0604020202020204" pitchFamily="34" charset="0"/>
              <a:buChar char="-"/>
              <a:defRPr sz="1800" b="0" kern="1200">
                <a:solidFill>
                  <a:schemeClr val="tx1"/>
                </a:solidFill>
                <a:latin typeface="+mn-lt"/>
                <a:ea typeface="+mn-ea"/>
                <a:cs typeface="+mn-cs"/>
              </a:defRPr>
            </a:lvl3pPr>
            <a:lvl4pPr marL="0" indent="0" algn="l" defTabSz="1088937" rtl="0" eaLnBrk="1" latinLnBrk="0" hangingPunct="1">
              <a:lnSpc>
                <a:spcPct val="110000"/>
              </a:lnSpc>
              <a:spcBef>
                <a:spcPts val="0"/>
              </a:spcBef>
              <a:buFont typeface="Arial" pitchFamily="34" charset="0"/>
              <a:buNone/>
              <a:defRPr sz="2600" b="1" kern="1200">
                <a:solidFill>
                  <a:schemeClr val="tx1"/>
                </a:solidFill>
                <a:latin typeface="+mn-lt"/>
                <a:ea typeface="+mn-ea"/>
                <a:cs typeface="+mn-cs"/>
              </a:defRPr>
            </a:lvl4pPr>
            <a:lvl5pPr marL="0" indent="0" algn="l" defTabSz="1088937" rtl="0" eaLnBrk="1" latinLnBrk="0" hangingPunct="1">
              <a:lnSpc>
                <a:spcPct val="110000"/>
              </a:lnSpc>
              <a:spcBef>
                <a:spcPts val="0"/>
              </a:spcBef>
              <a:buFont typeface="Arial" pitchFamily="34" charset="0"/>
              <a:buNone/>
              <a:defRPr sz="2600" kern="1200">
                <a:solidFill>
                  <a:schemeClr val="tx1"/>
                </a:solidFill>
                <a:latin typeface="+mn-lt"/>
                <a:ea typeface="+mn-ea"/>
                <a:cs typeface="+mn-cs"/>
              </a:defRPr>
            </a:lvl5pPr>
            <a:lvl6pPr marL="180000" indent="0" algn="l" defTabSz="1088937" rtl="0" eaLnBrk="1" latinLnBrk="0" hangingPunct="1">
              <a:lnSpc>
                <a:spcPct val="110000"/>
              </a:lnSpc>
              <a:spcBef>
                <a:spcPts val="0"/>
              </a:spcBef>
              <a:buFont typeface="Arial" pitchFamily="34" charset="0"/>
              <a:buNone/>
              <a:defRPr sz="2600" kern="1200">
                <a:solidFill>
                  <a:schemeClr val="tx1"/>
                </a:solidFill>
                <a:latin typeface="+mn-lt"/>
                <a:ea typeface="+mn-ea"/>
                <a:cs typeface="+mn-cs"/>
              </a:defRPr>
            </a:lvl6pPr>
            <a:lvl7pPr marL="360000" indent="0" algn="l" defTabSz="1088937" rtl="0" eaLnBrk="1" latinLnBrk="0" hangingPunct="1">
              <a:lnSpc>
                <a:spcPct val="110000"/>
              </a:lnSpc>
              <a:spcBef>
                <a:spcPts val="0"/>
              </a:spcBef>
              <a:buFont typeface="Arial" pitchFamily="34" charset="0"/>
              <a:buNone/>
              <a:defRPr sz="2200" kern="1200">
                <a:solidFill>
                  <a:schemeClr val="tx1"/>
                </a:solidFill>
                <a:latin typeface="+mn-lt"/>
                <a:ea typeface="+mn-ea"/>
                <a:cs typeface="+mn-cs"/>
              </a:defRPr>
            </a:lvl7pPr>
            <a:lvl8pPr marL="540000" indent="0" algn="l" defTabSz="1088937" rtl="0" eaLnBrk="1" latinLnBrk="0" hangingPunct="1">
              <a:lnSpc>
                <a:spcPct val="110000"/>
              </a:lnSpc>
              <a:spcBef>
                <a:spcPts val="0"/>
              </a:spcBef>
              <a:buFont typeface="Arial" pitchFamily="34" charset="0"/>
              <a:buNone/>
              <a:defRPr sz="1800" kern="1200">
                <a:solidFill>
                  <a:schemeClr val="tx1"/>
                </a:solidFill>
                <a:latin typeface="+mn-lt"/>
                <a:ea typeface="+mn-ea"/>
                <a:cs typeface="+mn-cs"/>
              </a:defRPr>
            </a:lvl8pPr>
            <a:lvl9pPr marL="0" indent="0" algn="l" defTabSz="1088937" rtl="0" eaLnBrk="1" latinLnBrk="0" hangingPunct="1">
              <a:lnSpc>
                <a:spcPct val="110000"/>
              </a:lnSpc>
              <a:spcBef>
                <a:spcPts val="0"/>
              </a:spcBef>
              <a:buFont typeface="Arial" pitchFamily="34" charset="0"/>
              <a:buNone/>
              <a:defRPr sz="1800" kern="1200">
                <a:solidFill>
                  <a:schemeClr val="tx1"/>
                </a:solidFill>
                <a:latin typeface="+mn-lt"/>
                <a:ea typeface="+mn-ea"/>
                <a:cs typeface="+mn-cs"/>
              </a:defRPr>
            </a:lvl9pPr>
          </a:lstStyle>
          <a:p>
            <a:pPr marL="0" indent="0">
              <a:buNone/>
            </a:pPr>
            <a:r>
              <a:rPr lang="nl-NL" sz="2199" dirty="0"/>
              <a:t>      Jörg Gigler (</a:t>
            </a:r>
            <a:r>
              <a:rPr lang="nl-NL" sz="2199" dirty="0">
                <a:hlinkClick r:id="rId5"/>
              </a:rPr>
              <a:t>jorg@gigler.nl</a:t>
            </a:r>
            <a:r>
              <a:rPr lang="nl-NL" sz="2199" dirty="0"/>
              <a:t>, +31 6 4525 1571)</a:t>
            </a:r>
          </a:p>
          <a:p>
            <a:pPr marL="0" indent="0">
              <a:buNone/>
            </a:pPr>
            <a:endParaRPr lang="nl-NL" sz="2199" dirty="0"/>
          </a:p>
          <a:p>
            <a:pPr marL="0" indent="0">
              <a:buNone/>
            </a:pPr>
            <a:r>
              <a:rPr lang="nl-NL" sz="1999" dirty="0" err="1" smtClean="0"/>
              <a:t>Some</a:t>
            </a:r>
            <a:r>
              <a:rPr lang="nl-NL" sz="1999" dirty="0" smtClean="0"/>
              <a:t> downloads</a:t>
            </a:r>
            <a:r>
              <a:rPr lang="nl-NL" sz="1999" dirty="0"/>
              <a:t>:</a:t>
            </a:r>
          </a:p>
          <a:p>
            <a:r>
              <a:rPr lang="nl-NL" sz="1999" dirty="0" err="1"/>
              <a:t>Government</a:t>
            </a:r>
            <a:r>
              <a:rPr lang="nl-NL" sz="1999" dirty="0"/>
              <a:t> </a:t>
            </a:r>
            <a:r>
              <a:rPr lang="nl-NL" sz="1999" dirty="0" err="1"/>
              <a:t>Strategy</a:t>
            </a:r>
            <a:r>
              <a:rPr lang="nl-NL" sz="1999" dirty="0"/>
              <a:t> on Hydrogen</a:t>
            </a:r>
          </a:p>
          <a:p>
            <a:pPr marL="0" indent="0">
              <a:buNone/>
            </a:pPr>
            <a:r>
              <a:rPr lang="nl-NL" sz="1200" dirty="0">
                <a:hlinkClick r:id="rId6"/>
              </a:rPr>
              <a:t>https://www.topsectorenergie.nl/sites/default/files/uploads/TKI%20Gas/nieuws/Hydrogen-Strategy-TheNetherlands.pdf</a:t>
            </a:r>
            <a:endParaRPr lang="nl-NL" sz="1200" dirty="0"/>
          </a:p>
          <a:p>
            <a:r>
              <a:rPr lang="nl-NL" sz="1999" dirty="0"/>
              <a:t>Hydrogen </a:t>
            </a:r>
            <a:r>
              <a:rPr lang="nl-NL" sz="1999" dirty="0" err="1"/>
              <a:t>for</a:t>
            </a:r>
            <a:r>
              <a:rPr lang="nl-NL" sz="1999" dirty="0"/>
              <a:t> </a:t>
            </a:r>
            <a:r>
              <a:rPr lang="nl-NL" sz="1999" dirty="0" err="1"/>
              <a:t>the</a:t>
            </a:r>
            <a:r>
              <a:rPr lang="nl-NL" sz="1999" dirty="0"/>
              <a:t> Energy Transition – Innovation </a:t>
            </a:r>
            <a:r>
              <a:rPr lang="nl-NL" sz="1999" dirty="0" err="1"/>
              <a:t>strategy</a:t>
            </a:r>
            <a:r>
              <a:rPr lang="nl-NL" sz="1999" dirty="0"/>
              <a:t> (2020)</a:t>
            </a:r>
          </a:p>
          <a:p>
            <a:pPr marL="0" indent="0">
              <a:buNone/>
            </a:pPr>
            <a:r>
              <a:rPr lang="nl-NL" sz="1200" dirty="0">
                <a:hlinkClick r:id="rId7"/>
              </a:rPr>
              <a:t>https://www.topsectorenergie.nl/sites/default/files/uploads/TKI%20Gas/publicaties/7017-TSE%20Programmatische%20Aanpak%20Waterstof_EN-web.pdf</a:t>
            </a:r>
            <a:endParaRPr lang="nl-NL" sz="1200" dirty="0"/>
          </a:p>
          <a:p>
            <a:r>
              <a:rPr lang="nl-NL" sz="1999" dirty="0" err="1"/>
              <a:t>Overview</a:t>
            </a:r>
            <a:r>
              <a:rPr lang="nl-NL" sz="1999" dirty="0"/>
              <a:t> of </a:t>
            </a:r>
            <a:r>
              <a:rPr lang="nl-NL" sz="1999" dirty="0" err="1"/>
              <a:t>Projects</a:t>
            </a:r>
            <a:endParaRPr lang="nl-NL" sz="1999" dirty="0"/>
          </a:p>
          <a:p>
            <a:pPr marL="0" indent="0">
              <a:buNone/>
            </a:pPr>
            <a:r>
              <a:rPr lang="nl-NL" sz="1200" dirty="0">
                <a:hlinkClick r:id="rId8"/>
              </a:rPr>
              <a:t>https://www.topsectorenergie.nl/sites/default/files/uploads/TKI%20Gas/publicaties/Overview%20Hydrogen%20projects%20in%20the%20Netherlands%20versie%2014mei2020.pdf</a:t>
            </a:r>
            <a:r>
              <a:rPr lang="nl-NL" sz="1200" dirty="0"/>
              <a:t> </a:t>
            </a:r>
          </a:p>
          <a:p>
            <a:r>
              <a:rPr lang="nl-NL" sz="1999" dirty="0" err="1"/>
              <a:t>Outlines</a:t>
            </a:r>
            <a:r>
              <a:rPr lang="nl-NL" sz="1999" dirty="0"/>
              <a:t> of a Hydrogen </a:t>
            </a:r>
            <a:r>
              <a:rPr lang="nl-NL" sz="1999" dirty="0" err="1"/>
              <a:t>Roadmap</a:t>
            </a:r>
            <a:r>
              <a:rPr lang="nl-NL" sz="1999" dirty="0"/>
              <a:t> (2018)</a:t>
            </a:r>
          </a:p>
          <a:p>
            <a:pPr marL="0" indent="0">
              <a:buNone/>
            </a:pPr>
            <a:r>
              <a:rPr lang="nl-NL" sz="1200" dirty="0">
                <a:hlinkClick r:id="rId9"/>
              </a:rPr>
              <a:t>https://www.topsectorenergie.nl/sites/default/files/uploads/TKI%20Gas/publicaties/20180514%20Roadmap%20Hydrogen%20TKI%20Nieuw%20Gas%20May%202018.pdf</a:t>
            </a:r>
            <a:r>
              <a:rPr lang="nl-NL" sz="1200" dirty="0"/>
              <a:t> </a:t>
            </a:r>
          </a:p>
          <a:p>
            <a:pPr marL="0" indent="0">
              <a:buNone/>
            </a:pPr>
            <a:endParaRPr lang="nl-NL" sz="1999" dirty="0"/>
          </a:p>
        </p:txBody>
      </p:sp>
    </p:spTree>
    <p:extLst>
      <p:ext uri="{BB962C8B-B14F-4D97-AF65-F5344CB8AC3E}">
        <p14:creationId xmlns:p14="http://schemas.microsoft.com/office/powerpoint/2010/main" val="247930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9013448" y="982710"/>
            <a:ext cx="2617269" cy="5582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Rechthoek 22"/>
          <p:cNvSpPr/>
          <p:nvPr/>
        </p:nvSpPr>
        <p:spPr>
          <a:xfrm rot="16200000">
            <a:off x="4888330" y="1450035"/>
            <a:ext cx="1010885" cy="10619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506995" y="980728"/>
            <a:ext cx="15812309" cy="5444988"/>
          </a:xfrm>
        </p:spPr>
      </p:pic>
      <p:sp>
        <p:nvSpPr>
          <p:cNvPr id="7" name="Rechthoek 6"/>
          <p:cNvSpPr/>
          <p:nvPr/>
        </p:nvSpPr>
        <p:spPr>
          <a:xfrm>
            <a:off x="-95588" y="889866"/>
            <a:ext cx="2919650" cy="5582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1351856" y="4365104"/>
            <a:ext cx="2871936"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2440360" y="4005064"/>
            <a:ext cx="847328" cy="1016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2279576" y="2916560"/>
            <a:ext cx="847328" cy="1016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2351584" y="2412504"/>
            <a:ext cx="847328" cy="1016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Ovaal 12"/>
          <p:cNvSpPr/>
          <p:nvPr/>
        </p:nvSpPr>
        <p:spPr>
          <a:xfrm>
            <a:off x="2783632" y="2348880"/>
            <a:ext cx="991344" cy="648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2351584" y="2348880"/>
            <a:ext cx="847328" cy="1016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 14"/>
          <p:cNvSpPr/>
          <p:nvPr/>
        </p:nvSpPr>
        <p:spPr>
          <a:xfrm>
            <a:off x="3304456" y="2564904"/>
            <a:ext cx="847328" cy="3768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Ovaal 15"/>
          <p:cNvSpPr/>
          <p:nvPr/>
        </p:nvSpPr>
        <p:spPr>
          <a:xfrm rot="450697">
            <a:off x="4633500" y="707234"/>
            <a:ext cx="4732561" cy="191659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Ovaal 16"/>
          <p:cNvSpPr/>
          <p:nvPr/>
        </p:nvSpPr>
        <p:spPr>
          <a:xfrm rot="488192">
            <a:off x="4263110" y="5005905"/>
            <a:ext cx="3909047" cy="1466214"/>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Ovaal 17"/>
          <p:cNvSpPr/>
          <p:nvPr/>
        </p:nvSpPr>
        <p:spPr>
          <a:xfrm rot="5051833">
            <a:off x="7331574" y="2141153"/>
            <a:ext cx="3029402" cy="3918197"/>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2656384" y="2564904"/>
            <a:ext cx="8473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2368352" y="3068960"/>
            <a:ext cx="8473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hthoek 21"/>
          <p:cNvSpPr/>
          <p:nvPr/>
        </p:nvSpPr>
        <p:spPr>
          <a:xfrm>
            <a:off x="2279576" y="3717032"/>
            <a:ext cx="8473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vert="horz" lIns="0" tIns="0" rIns="0" bIns="0" rtlCol="0" anchor="t" anchorCtr="0">
            <a:noAutofit/>
          </a:bodyPr>
          <a:lstStyle/>
          <a:p>
            <a:r>
              <a:rPr lang="nl-NL" sz="3199" dirty="0"/>
              <a:t>Markets </a:t>
            </a:r>
            <a:r>
              <a:rPr lang="nl-NL" sz="3199" dirty="0" err="1"/>
              <a:t>for</a:t>
            </a:r>
            <a:r>
              <a:rPr lang="nl-NL" sz="3199" dirty="0"/>
              <a:t> </a:t>
            </a:r>
            <a:r>
              <a:rPr lang="nl-NL" sz="3199" dirty="0" err="1"/>
              <a:t>hydrogen</a:t>
            </a:r>
            <a:endParaRPr lang="nl-NL" sz="3199" dirty="0"/>
          </a:p>
        </p:txBody>
      </p:sp>
      <p:sp>
        <p:nvSpPr>
          <p:cNvPr id="26" name="Rechthoek 25"/>
          <p:cNvSpPr/>
          <p:nvPr/>
        </p:nvSpPr>
        <p:spPr>
          <a:xfrm>
            <a:off x="1664182" y="1196752"/>
            <a:ext cx="2919650" cy="17302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Rechthoek 26"/>
          <p:cNvSpPr/>
          <p:nvPr/>
        </p:nvSpPr>
        <p:spPr>
          <a:xfrm>
            <a:off x="4367808" y="2492896"/>
            <a:ext cx="368424" cy="5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37070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rot="5400000">
            <a:off x="4920357" y="982677"/>
            <a:ext cx="983131" cy="11017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7408" y="818135"/>
            <a:ext cx="15587921" cy="5367721"/>
          </a:xfrm>
          <a:prstGeom prst="rect">
            <a:avLst/>
          </a:prstGeom>
        </p:spPr>
      </p:pic>
      <p:sp>
        <p:nvSpPr>
          <p:cNvPr id="4" name="Slide Number Placeholder 3"/>
          <p:cNvSpPr>
            <a:spLocks noGrp="1"/>
          </p:cNvSpPr>
          <p:nvPr>
            <p:ph type="sldNum" sz="quarter" idx="4"/>
          </p:nvPr>
        </p:nvSpPr>
        <p:spPr/>
        <p:txBody>
          <a:bodyPr/>
          <a:lstStyle/>
          <a:p>
            <a:pPr>
              <a:defRPr/>
            </a:pPr>
            <a:fld id="{E79AC0C6-A0CE-4C94-A39F-DD1E0D64AB4E}" type="slidenum">
              <a:rPr lang="en-US" altLang="nl-NL" smtClean="0"/>
              <a:pPr>
                <a:defRPr/>
              </a:pPr>
              <a:t>5</a:t>
            </a:fld>
            <a:endParaRPr lang="en-US" altLang="nl-NL"/>
          </a:p>
        </p:txBody>
      </p:sp>
      <p:sp>
        <p:nvSpPr>
          <p:cNvPr id="11" name="Rechthoek 10"/>
          <p:cNvSpPr/>
          <p:nvPr/>
        </p:nvSpPr>
        <p:spPr>
          <a:xfrm>
            <a:off x="7536160" y="908721"/>
            <a:ext cx="4824536" cy="5832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8184233" y="4005064"/>
            <a:ext cx="315069" cy="332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5015880" y="4365104"/>
            <a:ext cx="3240360" cy="1872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5447928" y="3861048"/>
            <a:ext cx="3240360" cy="1872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Rechthoek 25"/>
          <p:cNvSpPr/>
          <p:nvPr/>
        </p:nvSpPr>
        <p:spPr>
          <a:xfrm>
            <a:off x="8019294" y="3433850"/>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72309" y="837699"/>
            <a:ext cx="983131" cy="5328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Titel 2"/>
          <p:cNvSpPr txBox="1">
            <a:spLocks/>
          </p:cNvSpPr>
          <p:nvPr/>
        </p:nvSpPr>
        <p:spPr bwMode="gray">
          <a:xfrm>
            <a:off x="764241" y="680064"/>
            <a:ext cx="8457797" cy="1080000"/>
          </a:xfrm>
          <a:prstGeom prst="rect">
            <a:avLst/>
          </a:prstGeom>
        </p:spPr>
        <p:txBody>
          <a:bodyPr vert="horz" lIns="0" tIns="0" rIns="0" bIns="0" rtlCol="0" anchor="t" anchorCtr="0">
            <a:noAutofit/>
          </a:bodyPr>
          <a:lstStyle>
            <a:lvl1pPr algn="l" defTabSz="1088610" rtl="0" eaLnBrk="1" latinLnBrk="0" hangingPunct="1">
              <a:spcBef>
                <a:spcPct val="0"/>
              </a:spcBef>
              <a:buNone/>
              <a:defRPr sz="2400" b="0" kern="1200">
                <a:solidFill>
                  <a:schemeClr val="accent1"/>
                </a:solidFill>
                <a:latin typeface="+mj-lt"/>
                <a:ea typeface="+mj-ea"/>
                <a:cs typeface="+mj-cs"/>
              </a:defRPr>
            </a:lvl1pPr>
          </a:lstStyle>
          <a:p>
            <a:pPr lvl="0"/>
            <a:r>
              <a:rPr lang="nl-NL" sz="3199" dirty="0" err="1" smtClean="0"/>
              <a:t>Production</a:t>
            </a:r>
            <a:r>
              <a:rPr lang="nl-NL" sz="3199" dirty="0" smtClean="0"/>
              <a:t> of </a:t>
            </a:r>
            <a:r>
              <a:rPr lang="nl-NL" sz="3199" dirty="0" err="1" smtClean="0"/>
              <a:t>hydrogen</a:t>
            </a:r>
            <a:r>
              <a:rPr lang="nl-NL" sz="3199" dirty="0" smtClean="0"/>
              <a:t> (1)</a:t>
            </a:r>
            <a:endParaRPr lang="nl-NL" sz="3199" dirty="0"/>
          </a:p>
        </p:txBody>
      </p:sp>
    </p:spTree>
    <p:extLst>
      <p:ext uri="{BB962C8B-B14F-4D97-AF65-F5344CB8AC3E}">
        <p14:creationId xmlns:p14="http://schemas.microsoft.com/office/powerpoint/2010/main" val="74068868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rot="5400000">
            <a:off x="4920357" y="982677"/>
            <a:ext cx="983131" cy="11017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7408" y="818135"/>
            <a:ext cx="15587921" cy="5367721"/>
          </a:xfrm>
          <a:prstGeom prst="rect">
            <a:avLst/>
          </a:prstGeom>
        </p:spPr>
      </p:pic>
      <p:sp>
        <p:nvSpPr>
          <p:cNvPr id="4" name="Slide Number Placeholder 3"/>
          <p:cNvSpPr>
            <a:spLocks noGrp="1"/>
          </p:cNvSpPr>
          <p:nvPr>
            <p:ph type="sldNum" sz="quarter" idx="4"/>
          </p:nvPr>
        </p:nvSpPr>
        <p:spPr/>
        <p:txBody>
          <a:bodyPr/>
          <a:lstStyle/>
          <a:p>
            <a:pPr>
              <a:defRPr/>
            </a:pPr>
            <a:fld id="{E79AC0C6-A0CE-4C94-A39F-DD1E0D64AB4E}" type="slidenum">
              <a:rPr lang="en-US" altLang="nl-NL" smtClean="0"/>
              <a:pPr>
                <a:defRPr/>
              </a:pPr>
              <a:t>6</a:t>
            </a:fld>
            <a:endParaRPr lang="en-US" altLang="nl-NL"/>
          </a:p>
        </p:txBody>
      </p:sp>
      <p:sp>
        <p:nvSpPr>
          <p:cNvPr id="11" name="Rechthoek 10"/>
          <p:cNvSpPr/>
          <p:nvPr/>
        </p:nvSpPr>
        <p:spPr>
          <a:xfrm>
            <a:off x="7536160" y="908721"/>
            <a:ext cx="4824536" cy="5832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8184233" y="4005064"/>
            <a:ext cx="315069" cy="332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Rechthoek 25"/>
          <p:cNvSpPr/>
          <p:nvPr/>
        </p:nvSpPr>
        <p:spPr>
          <a:xfrm>
            <a:off x="8019294" y="3433850"/>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72309" y="837699"/>
            <a:ext cx="983131" cy="5328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Titel 2"/>
          <p:cNvSpPr txBox="1">
            <a:spLocks/>
          </p:cNvSpPr>
          <p:nvPr/>
        </p:nvSpPr>
        <p:spPr bwMode="gray">
          <a:xfrm>
            <a:off x="764241" y="680064"/>
            <a:ext cx="8457797" cy="1080000"/>
          </a:xfrm>
          <a:prstGeom prst="rect">
            <a:avLst/>
          </a:prstGeom>
        </p:spPr>
        <p:txBody>
          <a:bodyPr vert="horz" lIns="0" tIns="0" rIns="0" bIns="0" rtlCol="0" anchor="t" anchorCtr="0">
            <a:noAutofit/>
          </a:bodyPr>
          <a:lstStyle>
            <a:lvl1pPr algn="l" defTabSz="1088610" rtl="0" eaLnBrk="1" latinLnBrk="0" hangingPunct="1">
              <a:spcBef>
                <a:spcPct val="0"/>
              </a:spcBef>
              <a:buNone/>
              <a:defRPr sz="2400" b="0" kern="1200">
                <a:solidFill>
                  <a:schemeClr val="accent1"/>
                </a:solidFill>
                <a:latin typeface="+mj-lt"/>
                <a:ea typeface="+mj-ea"/>
                <a:cs typeface="+mj-cs"/>
              </a:defRPr>
            </a:lvl1pPr>
          </a:lstStyle>
          <a:p>
            <a:pPr lvl="0"/>
            <a:r>
              <a:rPr lang="nl-NL" sz="3199" dirty="0" err="1" smtClean="0"/>
              <a:t>Production</a:t>
            </a:r>
            <a:r>
              <a:rPr lang="nl-NL" sz="3199" dirty="0" smtClean="0"/>
              <a:t> of </a:t>
            </a:r>
            <a:r>
              <a:rPr lang="nl-NL" sz="3199" dirty="0" err="1" smtClean="0"/>
              <a:t>hydrogen</a:t>
            </a:r>
            <a:r>
              <a:rPr lang="nl-NL" sz="3199" dirty="0" smtClean="0"/>
              <a:t> (2)</a:t>
            </a:r>
            <a:endParaRPr lang="nl-NL" sz="3199" dirty="0"/>
          </a:p>
        </p:txBody>
      </p:sp>
      <p:sp>
        <p:nvSpPr>
          <p:cNvPr id="15" name="Rechthoek 14"/>
          <p:cNvSpPr/>
          <p:nvPr/>
        </p:nvSpPr>
        <p:spPr>
          <a:xfrm rot="5400000">
            <a:off x="7895353" y="2709767"/>
            <a:ext cx="983131" cy="2133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820382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rot="5400000">
            <a:off x="4920357" y="982677"/>
            <a:ext cx="983131" cy="11017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7408" y="818135"/>
            <a:ext cx="15587921" cy="5367721"/>
          </a:xfrm>
          <a:prstGeom prst="rect">
            <a:avLst/>
          </a:prstGeom>
        </p:spPr>
      </p:pic>
      <p:sp>
        <p:nvSpPr>
          <p:cNvPr id="4" name="Slide Number Placeholder 3"/>
          <p:cNvSpPr>
            <a:spLocks noGrp="1"/>
          </p:cNvSpPr>
          <p:nvPr>
            <p:ph type="sldNum" sz="quarter" idx="4"/>
          </p:nvPr>
        </p:nvSpPr>
        <p:spPr/>
        <p:txBody>
          <a:bodyPr/>
          <a:lstStyle/>
          <a:p>
            <a:pPr>
              <a:defRPr/>
            </a:pPr>
            <a:fld id="{E79AC0C6-A0CE-4C94-A39F-DD1E0D64AB4E}" type="slidenum">
              <a:rPr lang="en-US" altLang="nl-NL" smtClean="0"/>
              <a:pPr>
                <a:defRPr/>
              </a:pPr>
              <a:t>7</a:t>
            </a:fld>
            <a:endParaRPr lang="en-US" altLang="nl-NL"/>
          </a:p>
        </p:txBody>
      </p:sp>
      <p:sp>
        <p:nvSpPr>
          <p:cNvPr id="11" name="Rechthoek 10"/>
          <p:cNvSpPr/>
          <p:nvPr/>
        </p:nvSpPr>
        <p:spPr>
          <a:xfrm>
            <a:off x="10776520" y="680065"/>
            <a:ext cx="1584176" cy="6061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8184233" y="4005064"/>
            <a:ext cx="315069" cy="332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Rechthoek 25"/>
          <p:cNvSpPr/>
          <p:nvPr/>
        </p:nvSpPr>
        <p:spPr>
          <a:xfrm>
            <a:off x="10632504" y="3867123"/>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72309" y="837699"/>
            <a:ext cx="983131" cy="5328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Titel 2"/>
          <p:cNvSpPr txBox="1">
            <a:spLocks/>
          </p:cNvSpPr>
          <p:nvPr/>
        </p:nvSpPr>
        <p:spPr bwMode="gray">
          <a:xfrm>
            <a:off x="764241" y="680064"/>
            <a:ext cx="8457797" cy="1080000"/>
          </a:xfrm>
          <a:prstGeom prst="rect">
            <a:avLst/>
          </a:prstGeom>
        </p:spPr>
        <p:txBody>
          <a:bodyPr vert="horz" lIns="0" tIns="0" rIns="0" bIns="0" rtlCol="0" anchor="t" anchorCtr="0">
            <a:noAutofit/>
          </a:bodyPr>
          <a:lstStyle>
            <a:lvl1pPr algn="l" defTabSz="1088610" rtl="0" eaLnBrk="1" latinLnBrk="0" hangingPunct="1">
              <a:spcBef>
                <a:spcPct val="0"/>
              </a:spcBef>
              <a:buNone/>
              <a:defRPr sz="2400" b="0" kern="1200">
                <a:solidFill>
                  <a:schemeClr val="accent1"/>
                </a:solidFill>
                <a:latin typeface="+mj-lt"/>
                <a:ea typeface="+mj-ea"/>
                <a:cs typeface="+mj-cs"/>
              </a:defRPr>
            </a:lvl1pPr>
          </a:lstStyle>
          <a:p>
            <a:pPr lvl="0"/>
            <a:r>
              <a:rPr lang="nl-NL" sz="3199" dirty="0" err="1" smtClean="0"/>
              <a:t>Production</a:t>
            </a:r>
            <a:r>
              <a:rPr lang="nl-NL" sz="3199" dirty="0" smtClean="0"/>
              <a:t> of </a:t>
            </a:r>
            <a:r>
              <a:rPr lang="nl-NL" sz="3199" dirty="0" err="1" smtClean="0"/>
              <a:t>hydrogen</a:t>
            </a:r>
            <a:r>
              <a:rPr lang="nl-NL" sz="3199" dirty="0" smtClean="0"/>
              <a:t> (3)</a:t>
            </a:r>
            <a:endParaRPr lang="nl-NL" sz="3199" dirty="0"/>
          </a:p>
        </p:txBody>
      </p:sp>
      <p:sp>
        <p:nvSpPr>
          <p:cNvPr id="15" name="Rechthoek 14"/>
          <p:cNvSpPr/>
          <p:nvPr/>
        </p:nvSpPr>
        <p:spPr>
          <a:xfrm rot="5400000">
            <a:off x="10082588" y="3922880"/>
            <a:ext cx="1631203" cy="2133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hthoek 15"/>
          <p:cNvSpPr/>
          <p:nvPr/>
        </p:nvSpPr>
        <p:spPr>
          <a:xfrm>
            <a:off x="10467565" y="4005064"/>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rot="5400000">
            <a:off x="10118871" y="-460625"/>
            <a:ext cx="1594948" cy="3736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10488488" y="2132856"/>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7968208" y="4260741"/>
            <a:ext cx="2469195" cy="1183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8040216" y="3789040"/>
            <a:ext cx="1371681" cy="1129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hthoek 21"/>
          <p:cNvSpPr/>
          <p:nvPr/>
        </p:nvSpPr>
        <p:spPr>
          <a:xfrm>
            <a:off x="8571310" y="3573016"/>
            <a:ext cx="768579" cy="11565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682227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rot="5400000">
            <a:off x="4920357" y="982677"/>
            <a:ext cx="983131" cy="11017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7408" y="818135"/>
            <a:ext cx="15587921" cy="5367721"/>
          </a:xfrm>
          <a:prstGeom prst="rect">
            <a:avLst/>
          </a:prstGeom>
        </p:spPr>
      </p:pic>
      <p:sp>
        <p:nvSpPr>
          <p:cNvPr id="4" name="Slide Number Placeholder 3"/>
          <p:cNvSpPr>
            <a:spLocks noGrp="1"/>
          </p:cNvSpPr>
          <p:nvPr>
            <p:ph type="sldNum" sz="quarter" idx="4"/>
          </p:nvPr>
        </p:nvSpPr>
        <p:spPr/>
        <p:txBody>
          <a:bodyPr/>
          <a:lstStyle/>
          <a:p>
            <a:pPr>
              <a:defRPr/>
            </a:pPr>
            <a:fld id="{E79AC0C6-A0CE-4C94-A39F-DD1E0D64AB4E}" type="slidenum">
              <a:rPr lang="en-US" altLang="nl-NL" smtClean="0"/>
              <a:pPr>
                <a:defRPr/>
              </a:pPr>
              <a:t>8</a:t>
            </a:fld>
            <a:endParaRPr lang="en-US" altLang="nl-NL"/>
          </a:p>
        </p:txBody>
      </p:sp>
      <p:sp>
        <p:nvSpPr>
          <p:cNvPr id="11" name="Rechthoek 10"/>
          <p:cNvSpPr/>
          <p:nvPr/>
        </p:nvSpPr>
        <p:spPr>
          <a:xfrm>
            <a:off x="10776520" y="680065"/>
            <a:ext cx="1584176" cy="6061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8184233" y="4005064"/>
            <a:ext cx="315069" cy="332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Rechthoek 25"/>
          <p:cNvSpPr/>
          <p:nvPr/>
        </p:nvSpPr>
        <p:spPr>
          <a:xfrm>
            <a:off x="10632504" y="3867123"/>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72309" y="837699"/>
            <a:ext cx="983131" cy="5328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Titel 2"/>
          <p:cNvSpPr txBox="1">
            <a:spLocks/>
          </p:cNvSpPr>
          <p:nvPr/>
        </p:nvSpPr>
        <p:spPr bwMode="gray">
          <a:xfrm>
            <a:off x="764241" y="680064"/>
            <a:ext cx="8457797" cy="1080000"/>
          </a:xfrm>
          <a:prstGeom prst="rect">
            <a:avLst/>
          </a:prstGeom>
        </p:spPr>
        <p:txBody>
          <a:bodyPr vert="horz" lIns="0" tIns="0" rIns="0" bIns="0" rtlCol="0" anchor="t" anchorCtr="0">
            <a:noAutofit/>
          </a:bodyPr>
          <a:lstStyle>
            <a:lvl1pPr algn="l" defTabSz="1088610" rtl="0" eaLnBrk="1" latinLnBrk="0" hangingPunct="1">
              <a:spcBef>
                <a:spcPct val="0"/>
              </a:spcBef>
              <a:buNone/>
              <a:defRPr sz="2400" b="0" kern="1200">
                <a:solidFill>
                  <a:schemeClr val="accent1"/>
                </a:solidFill>
                <a:latin typeface="+mj-lt"/>
                <a:ea typeface="+mj-ea"/>
                <a:cs typeface="+mj-cs"/>
              </a:defRPr>
            </a:lvl1pPr>
          </a:lstStyle>
          <a:p>
            <a:pPr lvl="0"/>
            <a:r>
              <a:rPr lang="nl-NL" sz="3199" dirty="0" err="1" smtClean="0"/>
              <a:t>Production</a:t>
            </a:r>
            <a:r>
              <a:rPr lang="nl-NL" sz="3199" dirty="0" smtClean="0"/>
              <a:t> of </a:t>
            </a:r>
            <a:r>
              <a:rPr lang="nl-NL" sz="3199" dirty="0" err="1" smtClean="0"/>
              <a:t>hydrogen</a:t>
            </a:r>
            <a:r>
              <a:rPr lang="nl-NL" sz="3199" dirty="0" smtClean="0"/>
              <a:t> (4)</a:t>
            </a:r>
            <a:endParaRPr lang="nl-NL" sz="3199" dirty="0"/>
          </a:p>
        </p:txBody>
      </p:sp>
      <p:sp>
        <p:nvSpPr>
          <p:cNvPr id="15" name="Rechthoek 14"/>
          <p:cNvSpPr/>
          <p:nvPr/>
        </p:nvSpPr>
        <p:spPr>
          <a:xfrm rot="5400000">
            <a:off x="10082588" y="3922880"/>
            <a:ext cx="1631203" cy="2133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hthoek 15"/>
          <p:cNvSpPr/>
          <p:nvPr/>
        </p:nvSpPr>
        <p:spPr>
          <a:xfrm>
            <a:off x="10467565" y="4005064"/>
            <a:ext cx="2469195" cy="78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482726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41" y="528419"/>
            <a:ext cx="11171310" cy="1079719"/>
          </a:xfrm>
        </p:spPr>
        <p:txBody>
          <a:bodyPr/>
          <a:lstStyle/>
          <a:p>
            <a:r>
              <a:rPr lang="nl-NL" dirty="0" smtClean="0"/>
              <a:t>Hydrogen System!</a:t>
            </a:r>
            <a:endParaRPr lang="nl-NL" dirty="0"/>
          </a:p>
        </p:txBody>
      </p:sp>
      <p:pic>
        <p:nvPicPr>
          <p:cNvPr id="5" name="Afbeelding 4" descr="Afbeelding met tekening&#10;&#10;Automatisch gegenereerde beschrijving">
            <a:extLst>
              <a:ext uri="{FF2B5EF4-FFF2-40B4-BE49-F238E27FC236}">
                <a16:creationId xmlns:a16="http://schemas.microsoft.com/office/drawing/2014/main" xmlns="" id="{9D4F6B2B-03E4-4AAB-AF98-B06E0717B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1323" y="5948624"/>
            <a:ext cx="623465" cy="623465"/>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12712" y="1219169"/>
            <a:ext cx="12690740" cy="4370072"/>
          </a:xfrm>
        </p:spPr>
      </p:pic>
    </p:spTree>
    <p:extLst>
      <p:ext uri="{BB962C8B-B14F-4D97-AF65-F5344CB8AC3E}">
        <p14:creationId xmlns:p14="http://schemas.microsoft.com/office/powerpoint/2010/main" val="339833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uisstijl">
  <a:themeElements>
    <a:clrScheme name="Kleuren TKI Urban Energy PP">
      <a:dk1>
        <a:srgbClr val="4B4B4B"/>
      </a:dk1>
      <a:lt1>
        <a:srgbClr val="FFFFFF"/>
      </a:lt1>
      <a:dk2>
        <a:srgbClr val="000000"/>
      </a:dk2>
      <a:lt2>
        <a:srgbClr val="FFFFFF"/>
      </a:lt2>
      <a:accent1>
        <a:srgbClr val="E95E1D"/>
      </a:accent1>
      <a:accent2>
        <a:srgbClr val="FF9600"/>
      </a:accent2>
      <a:accent3>
        <a:srgbClr val="FFDEA4"/>
      </a:accent3>
      <a:accent4>
        <a:srgbClr val="E53520"/>
      </a:accent4>
      <a:accent5>
        <a:srgbClr val="4B4B4B"/>
      </a:accent5>
      <a:accent6>
        <a:srgbClr val="4F8B9C"/>
      </a:accent6>
      <a:hlink>
        <a:srgbClr val="000000"/>
      </a:hlink>
      <a:folHlink>
        <a:srgbClr val="000000"/>
      </a:folHlink>
    </a:clrScheme>
    <a:fontScheme name="Lettertypen TKI Urban Energy">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resentatie TKI Wind op Zee" id="{38E9B38D-6964-42C8-BAEC-8B7FA0B216CD}" vid="{6148E10E-ECD6-48D2-BA01-C84D78DAF802}"/>
    </a:ext>
  </a:extLst>
</a:theme>
</file>

<file path=ppt/theme/theme2.xml><?xml version="1.0" encoding="utf-8"?>
<a:theme xmlns:a="http://schemas.openxmlformats.org/drawingml/2006/main" name="Office-thema">
  <a:themeElements>
    <a:clrScheme name="Kleuren TKI Urban Energy PP">
      <a:dk1>
        <a:srgbClr val="4B4B4B"/>
      </a:dk1>
      <a:lt1>
        <a:srgbClr val="FFFFFF"/>
      </a:lt1>
      <a:dk2>
        <a:srgbClr val="000000"/>
      </a:dk2>
      <a:lt2>
        <a:srgbClr val="FFFFFF"/>
      </a:lt2>
      <a:accent1>
        <a:srgbClr val="E95E1D"/>
      </a:accent1>
      <a:accent2>
        <a:srgbClr val="FF9600"/>
      </a:accent2>
      <a:accent3>
        <a:srgbClr val="FFDEA4"/>
      </a:accent3>
      <a:accent4>
        <a:srgbClr val="E53520"/>
      </a:accent4>
      <a:accent5>
        <a:srgbClr val="4B4B4B"/>
      </a:accent5>
      <a:accent6>
        <a:srgbClr val="4F8B9C"/>
      </a:accent6>
      <a:hlink>
        <a:srgbClr val="000000"/>
      </a:hlink>
      <a:folHlink>
        <a:srgbClr val="000000"/>
      </a:folHlink>
    </a:clrScheme>
    <a:fontScheme name="Lettertypen TKI Urban Energy">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 TKI Urban Energy PP">
      <a:dk1>
        <a:srgbClr val="4B4B4B"/>
      </a:dk1>
      <a:lt1>
        <a:srgbClr val="FFFFFF"/>
      </a:lt1>
      <a:dk2>
        <a:srgbClr val="000000"/>
      </a:dk2>
      <a:lt2>
        <a:srgbClr val="FFFFFF"/>
      </a:lt2>
      <a:accent1>
        <a:srgbClr val="E95E1D"/>
      </a:accent1>
      <a:accent2>
        <a:srgbClr val="FF9600"/>
      </a:accent2>
      <a:accent3>
        <a:srgbClr val="FFDEA4"/>
      </a:accent3>
      <a:accent4>
        <a:srgbClr val="E53520"/>
      </a:accent4>
      <a:accent5>
        <a:srgbClr val="4B4B4B"/>
      </a:accent5>
      <a:accent6>
        <a:srgbClr val="4F8B9C"/>
      </a:accent6>
      <a:hlink>
        <a:srgbClr val="000000"/>
      </a:hlink>
      <a:folHlink>
        <a:srgbClr val="000000"/>
      </a:folHlink>
    </a:clrScheme>
    <a:fontScheme name="Lettertypen TKI Urban Energy">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12.xml><?xml version="1.0" encoding="utf-8"?>
<juid xmlns="http://www.joulesunlimited.com/juid"/>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juid xmlns="http://www.joulesunlimited.com/juid"/>
</file>

<file path=customXml/item18.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84319ADC-CA4D-4C86-AEFE-6454B453BC56}">
  <ds:schemaRefs>
    <ds:schemaRef ds:uri="http://www.joulesunlimited.com/juid"/>
  </ds:schemaRefs>
</ds:datastoreItem>
</file>

<file path=customXml/itemProps10.xml><?xml version="1.0" encoding="utf-8"?>
<ds:datastoreItem xmlns:ds="http://schemas.openxmlformats.org/officeDocument/2006/customXml" ds:itemID="{9DBDAF14-F18C-4D28-960F-4928209CFC95}">
  <ds:schemaRefs>
    <ds:schemaRef ds:uri="http://www.joulesunlimited.com/juid"/>
  </ds:schemaRefs>
</ds:datastoreItem>
</file>

<file path=customXml/itemProps11.xml><?xml version="1.0" encoding="utf-8"?>
<ds:datastoreItem xmlns:ds="http://schemas.openxmlformats.org/officeDocument/2006/customXml" ds:itemID="{DF4CFB7E-9CF1-4B23-B662-FCBD64C30C80}">
  <ds:schemaRefs>
    <ds:schemaRef ds:uri="http://www.joulesunlimited.com/juid"/>
  </ds:schemaRefs>
</ds:datastoreItem>
</file>

<file path=customXml/itemProps12.xml><?xml version="1.0" encoding="utf-8"?>
<ds:datastoreItem xmlns:ds="http://schemas.openxmlformats.org/officeDocument/2006/customXml" ds:itemID="{4CD22E25-BD51-4CE7-BD24-6C71637E39FE}">
  <ds:schemaRefs>
    <ds:schemaRef ds:uri="http://www.joulesunlimited.com/juid"/>
  </ds:schemaRefs>
</ds:datastoreItem>
</file>

<file path=customXml/itemProps13.xml><?xml version="1.0" encoding="utf-8"?>
<ds:datastoreItem xmlns:ds="http://schemas.openxmlformats.org/officeDocument/2006/customXml" ds:itemID="{331E9E47-CF5F-4FAF-B977-95C430CD44BA}">
  <ds:schemaRefs>
    <ds:schemaRef ds:uri="http://www.joulesunlimited.com/juid"/>
  </ds:schemaRefs>
</ds:datastoreItem>
</file>

<file path=customXml/itemProps14.xml><?xml version="1.0" encoding="utf-8"?>
<ds:datastoreItem xmlns:ds="http://schemas.openxmlformats.org/officeDocument/2006/customXml" ds:itemID="{62C1AD48-C703-4E01-A429-8DE8BB812987}">
  <ds:schemaRefs>
    <ds:schemaRef ds:uri="http://www.joulesunlimited.com/juid"/>
  </ds:schemaRefs>
</ds:datastoreItem>
</file>

<file path=customXml/itemProps15.xml><?xml version="1.0" encoding="utf-8"?>
<ds:datastoreItem xmlns:ds="http://schemas.openxmlformats.org/officeDocument/2006/customXml" ds:itemID="{27D11CAC-8C3E-4356-8DF7-61531E6E5B7A}">
  <ds:schemaRefs>
    <ds:schemaRef ds:uri="http://www.joulesunlimited.com/juid"/>
  </ds:schemaRefs>
</ds:datastoreItem>
</file>

<file path=customXml/itemProps16.xml><?xml version="1.0" encoding="utf-8"?>
<ds:datastoreItem xmlns:ds="http://schemas.openxmlformats.org/officeDocument/2006/customXml" ds:itemID="{124F6245-9BD4-488F-96E6-961A21539569}">
  <ds:schemaRefs>
    <ds:schemaRef ds:uri="http://www.joulesunlimited.com/juid"/>
  </ds:schemaRefs>
</ds:datastoreItem>
</file>

<file path=customXml/itemProps17.xml><?xml version="1.0" encoding="utf-8"?>
<ds:datastoreItem xmlns:ds="http://schemas.openxmlformats.org/officeDocument/2006/customXml" ds:itemID="{030B1E7D-A4AD-4D65-83E5-C99C90C62D97}">
  <ds:schemaRefs>
    <ds:schemaRef ds:uri="http://www.joulesunlimited.com/juid"/>
  </ds:schemaRefs>
</ds:datastoreItem>
</file>

<file path=customXml/itemProps18.xml><?xml version="1.0" encoding="utf-8"?>
<ds:datastoreItem xmlns:ds="http://schemas.openxmlformats.org/officeDocument/2006/customXml" ds:itemID="{F443240C-CE9B-45A1-A2F6-58DD8CB4CA60}">
  <ds:schemaRefs>
    <ds:schemaRef ds:uri="http://www.joulesunlimited.com/juid"/>
  </ds:schemaRefs>
</ds:datastoreItem>
</file>

<file path=customXml/itemProps2.xml><?xml version="1.0" encoding="utf-8"?>
<ds:datastoreItem xmlns:ds="http://schemas.openxmlformats.org/officeDocument/2006/customXml" ds:itemID="{A40A2609-8F69-44E0-92C7-418BFBF90E81}">
  <ds:schemaRefs>
    <ds:schemaRef ds:uri="http://www.joulesunlimited.com/juid"/>
  </ds:schemaRefs>
</ds:datastoreItem>
</file>

<file path=customXml/itemProps3.xml><?xml version="1.0" encoding="utf-8"?>
<ds:datastoreItem xmlns:ds="http://schemas.openxmlformats.org/officeDocument/2006/customXml" ds:itemID="{8D9950B7-9F83-4E76-85A9-8760F67D1B6D}">
  <ds:schemaRefs>
    <ds:schemaRef ds:uri="http://www.joulesunlimited.com/juid"/>
  </ds:schemaRefs>
</ds:datastoreItem>
</file>

<file path=customXml/itemProps4.xml><?xml version="1.0" encoding="utf-8"?>
<ds:datastoreItem xmlns:ds="http://schemas.openxmlformats.org/officeDocument/2006/customXml" ds:itemID="{45CC3814-FAF9-4479-AB22-ADCAD13ECE88}">
  <ds:schemaRefs>
    <ds:schemaRef ds:uri="http://www.joulesunlimited.com/juid"/>
  </ds:schemaRefs>
</ds:datastoreItem>
</file>

<file path=customXml/itemProps5.xml><?xml version="1.0" encoding="utf-8"?>
<ds:datastoreItem xmlns:ds="http://schemas.openxmlformats.org/officeDocument/2006/customXml" ds:itemID="{C43AF8F6-1D51-441A-A6C0-5CE7F6E62DF1}">
  <ds:schemaRefs>
    <ds:schemaRef ds:uri="http://www.joulesunlimited.com/juid"/>
  </ds:schemaRefs>
</ds:datastoreItem>
</file>

<file path=customXml/itemProps6.xml><?xml version="1.0" encoding="utf-8"?>
<ds:datastoreItem xmlns:ds="http://schemas.openxmlformats.org/officeDocument/2006/customXml" ds:itemID="{36D763CA-0DE3-44DF-B266-F94FE1B5FE14}">
  <ds:schemaRefs>
    <ds:schemaRef ds:uri="http://www.joulesunlimited.com/juid"/>
  </ds:schemaRefs>
</ds:datastoreItem>
</file>

<file path=customXml/itemProps7.xml><?xml version="1.0" encoding="utf-8"?>
<ds:datastoreItem xmlns:ds="http://schemas.openxmlformats.org/officeDocument/2006/customXml" ds:itemID="{23C5658B-D063-4000-8047-F3870EFE2252}">
  <ds:schemaRefs>
    <ds:schemaRef ds:uri="http://www.joulesunlimited.com/juid"/>
  </ds:schemaRefs>
</ds:datastoreItem>
</file>

<file path=customXml/itemProps8.xml><?xml version="1.0" encoding="utf-8"?>
<ds:datastoreItem xmlns:ds="http://schemas.openxmlformats.org/officeDocument/2006/customXml" ds:itemID="{8A733E96-9020-41C9-92FE-868FD1974527}">
  <ds:schemaRefs>
    <ds:schemaRef ds:uri="http://www.joulesunlimited.com/juid"/>
  </ds:schemaRefs>
</ds:datastoreItem>
</file>

<file path=customXml/itemProps9.xml><?xml version="1.0" encoding="utf-8"?>
<ds:datastoreItem xmlns:ds="http://schemas.openxmlformats.org/officeDocument/2006/customXml" ds:itemID="{F439D949-2076-4607-A71A-26D8B51A9558}">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TKI Wind op Zee</Template>
  <TotalTime>4692</TotalTime>
  <Words>1680</Words>
  <Application>Microsoft Office PowerPoint</Application>
  <PresentationFormat>Breedbeeld</PresentationFormat>
  <Paragraphs>269</Paragraphs>
  <Slides>39</Slides>
  <Notes>31</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39</vt:i4>
      </vt:variant>
    </vt:vector>
  </HeadingPairs>
  <TitlesOfParts>
    <vt:vector size="43" baseType="lpstr">
      <vt:lpstr>Arial</vt:lpstr>
      <vt:lpstr>Calibri</vt:lpstr>
      <vt:lpstr>Wingdings</vt:lpstr>
      <vt:lpstr>Huisstijl</vt:lpstr>
      <vt:lpstr>Hydrogen in the Netherlands: Principles, Policy, Plans Projects, Partnerships</vt:lpstr>
      <vt:lpstr>Contents</vt:lpstr>
      <vt:lpstr>1. Principles The system it is!</vt:lpstr>
      <vt:lpstr>Markets for hydrogen</vt:lpstr>
      <vt:lpstr>PowerPoint-presentatie</vt:lpstr>
      <vt:lpstr>PowerPoint-presentatie</vt:lpstr>
      <vt:lpstr>PowerPoint-presentatie</vt:lpstr>
      <vt:lpstr>PowerPoint-presentatie</vt:lpstr>
      <vt:lpstr>Hydrogen System!</vt:lpstr>
      <vt:lpstr>Why does the NLs have so much interest in hydrogen?</vt:lpstr>
      <vt:lpstr>2. Policy Many developments happening simultaneously</vt:lpstr>
      <vt:lpstr>Important milestones for hydrogen in The Netherlands</vt:lpstr>
      <vt:lpstr>Government Strategy on Hydrogen (1) – Philosophy</vt:lpstr>
      <vt:lpstr>Government Strategy on Hydrogen (2) – Policy agenda</vt:lpstr>
      <vt:lpstr>Important milestones for hydrogen in Europe</vt:lpstr>
      <vt:lpstr>Innovation Roadmap for Hydrogen (1) – background </vt:lpstr>
      <vt:lpstr>Innovation Roadmap for Hydrogen (2) – strategy </vt:lpstr>
      <vt:lpstr>3. Plans 99 balloons…</vt:lpstr>
      <vt:lpstr>Plans for projects: 99 and still counting… </vt:lpstr>
      <vt:lpstr>Production I</vt:lpstr>
      <vt:lpstr>Deployment:  Mobility I </vt:lpstr>
      <vt:lpstr>4. Projects My favorites… </vt:lpstr>
      <vt:lpstr>DJewels</vt:lpstr>
      <vt:lpstr>HEAVENN </vt:lpstr>
      <vt:lpstr>Hydrogen Mill </vt:lpstr>
      <vt:lpstr>PosHYdon </vt:lpstr>
      <vt:lpstr>HyStock </vt:lpstr>
      <vt:lpstr>Natural Gas Pipeline to H₂ </vt:lpstr>
      <vt:lpstr>E-THOR</vt:lpstr>
      <vt:lpstr>50 Fuel Cell Electric Buses</vt:lpstr>
      <vt:lpstr>H2-SHARE</vt:lpstr>
      <vt:lpstr>Hydrogen City </vt:lpstr>
      <vt:lpstr>5. Partnerships European and  international stakeholders forming alliances</vt:lpstr>
      <vt:lpstr>International partnerships (1)</vt:lpstr>
      <vt:lpstr>International partnerships (2)</vt:lpstr>
      <vt:lpstr>International partnerships (3)</vt:lpstr>
      <vt:lpstr>In conclusion: A lot is happening!</vt:lpstr>
      <vt:lpstr>In conclusion</vt:lpstr>
      <vt:lpstr>Thank you  for your attention!</vt:lpstr>
    </vt:vector>
  </TitlesOfParts>
  <Manager/>
  <Company>TKI Wind op Zee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Ineke Swart - den Boer</dc:creator>
  <cp:keywords/>
  <dc:description>sjabloonversie 1.0 - 7 januari 2019_x000d_
ontwerp: Vrije Stijl_x000d_
sjablonen: www.JoulesUnlimited.com</dc:description>
  <cp:lastModifiedBy>Jorg Gigler</cp:lastModifiedBy>
  <cp:revision>124</cp:revision>
  <dcterms:created xsi:type="dcterms:W3CDTF">2020-03-10T13:28:11Z</dcterms:created>
  <dcterms:modified xsi:type="dcterms:W3CDTF">2020-08-31T09:35:08Z</dcterms:modified>
  <cp:category/>
</cp:coreProperties>
</file>